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4" r:id="rId4"/>
    <p:sldId id="258" r:id="rId5"/>
    <p:sldId id="265" r:id="rId6"/>
    <p:sldId id="263" r:id="rId7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2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pos="2857" userDrawn="1">
          <p15:clr>
            <a:srgbClr val="A4A3A4"/>
          </p15:clr>
        </p15:guide>
        <p15:guide id="4" orient="horz" pos="3696" userDrawn="1">
          <p15:clr>
            <a:srgbClr val="A4A3A4"/>
          </p15:clr>
        </p15:guide>
        <p15:guide id="6" orient="horz" pos="1814" userDrawn="1">
          <p15:clr>
            <a:srgbClr val="A4A3A4"/>
          </p15:clr>
        </p15:guide>
        <p15:guide id="7" orient="horz" pos="1859" userDrawn="1">
          <p15:clr>
            <a:srgbClr val="A4A3A4"/>
          </p15:clr>
        </p15:guide>
        <p15:guide id="8" orient="horz" pos="2812" userDrawn="1">
          <p15:clr>
            <a:srgbClr val="A4A3A4"/>
          </p15:clr>
        </p15:guide>
        <p15:guide id="9" orient="horz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2336" y="192"/>
      </p:cViewPr>
      <p:guideLst>
        <p:guide orient="horz" pos="3742"/>
        <p:guide pos="2812"/>
        <p:guide pos="2857"/>
        <p:guide orient="horz" pos="3696"/>
        <p:guide orient="horz" pos="1814"/>
        <p:guide orient="horz" pos="1859"/>
        <p:guide orient="horz" pos="2812"/>
        <p:guide orient="horz" pos="28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B67C-63A4-4217-ADF2-FE5515358797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F444-6742-4512-A4C6-B441CBDDB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8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CF444-6742-4512-A4C6-B441CBDDB4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3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CF444-6742-4512-A4C6-B441CBDDB4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CF444-6742-4512-A4C6-B441CBDDB4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2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CF444-6742-4512-A4C6-B441CBDDB4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7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1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5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7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3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5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9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8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nnstreetrecord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okings@recordsbar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351A82-7859-4232-8B2B-B5FA825A34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4AC2F07F-CCF2-435E-AF44-F8734DB421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8996400" cy="899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EEC02-F8EF-482E-90E6-89D49BAA024C}"/>
              </a:ext>
            </a:extLst>
          </p:cNvPr>
          <p:cNvSpPr txBox="1"/>
          <p:nvPr/>
        </p:nvSpPr>
        <p:spPr>
          <a:xfrm>
            <a:off x="1920832" y="6785474"/>
            <a:ext cx="495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otham Light" pitchFamily="50" charset="0"/>
              </a:rPr>
              <a:t>CELEBRATE CHRISTMAS WITH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DEA369-5B32-4A09-B010-F6EB3D129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423" y="7044945"/>
            <a:ext cx="4980408" cy="15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1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774FDF-3480-4E85-B5AA-8C7AB9348CC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wom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959EAB01-1B4C-444D-B4B1-26A027DC1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6" y="-5057"/>
            <a:ext cx="4464050" cy="4464050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2D7A59C9-CAFB-4225-8EC2-0D6DB4B97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5395" y="4509387"/>
            <a:ext cx="4466655" cy="4495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3440A9-E27D-4CB7-9A32-588346758B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509387"/>
            <a:ext cx="4464050" cy="45091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D5DF3-2334-41AD-8EA9-D2A2C9C970E2}"/>
              </a:ext>
            </a:extLst>
          </p:cNvPr>
          <p:cNvSpPr/>
          <p:nvPr/>
        </p:nvSpPr>
        <p:spPr>
          <a:xfrm>
            <a:off x="4537092" y="-5057"/>
            <a:ext cx="4452920" cy="4464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2200" b="1" dirty="0">
              <a:latin typeface="Bello Pro" panose="02000505020000020003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1DED1-751A-4681-8205-203A5291164E}"/>
              </a:ext>
            </a:extLst>
          </p:cNvPr>
          <p:cNvSpPr/>
          <p:nvPr/>
        </p:nvSpPr>
        <p:spPr>
          <a:xfrm>
            <a:off x="5060565" y="74100"/>
            <a:ext cx="3728871" cy="4302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Want your Christmas party to sleigh this year? Leave it to our team to organise your best Christmas party yet.</a:t>
            </a:r>
          </a:p>
          <a:p>
            <a:pPr algn="ctr">
              <a:tabLst>
                <a:tab pos="4210050" algn="l"/>
              </a:tabLst>
            </a:pPr>
            <a:endParaRPr lang="en-GB" sz="1600" b="1" dirty="0">
              <a:latin typeface="Gotham Light" pitchFamily="50" charset="0"/>
            </a:endParaRPr>
          </a:p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With both private and open areas, we can help host any size and any style of festive knees-up.</a:t>
            </a:r>
          </a:p>
          <a:p>
            <a:pPr algn="ctr">
              <a:tabLst>
                <a:tab pos="4210050" algn="l"/>
              </a:tabLst>
            </a:pPr>
            <a:endParaRPr lang="en-GB" sz="1600" b="1" dirty="0">
              <a:latin typeface="Gotham Light" pitchFamily="50" charset="0"/>
            </a:endParaRPr>
          </a:p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There’s snow party like a </a:t>
            </a:r>
          </a:p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Venn Street Records party.</a:t>
            </a:r>
          </a:p>
        </p:txBody>
      </p:sp>
    </p:spTree>
    <p:extLst>
      <p:ext uri="{BB962C8B-B14F-4D97-AF65-F5344CB8AC3E}">
        <p14:creationId xmlns:p14="http://schemas.microsoft.com/office/powerpoint/2010/main" val="109415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08BFBF-3DB1-4A5C-B8E7-E9471FF38D0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20D57FFE-A533-4A73-8170-1F6141709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10" y="-1"/>
            <a:ext cx="4461536" cy="2876663"/>
          </a:xfrm>
          <a:prstGeom prst="rect">
            <a:avLst/>
          </a:prstGeom>
        </p:spPr>
      </p:pic>
      <p:pic>
        <p:nvPicPr>
          <p:cNvPr id="7" name="Picture 6" descr="A couple of people that are standing in front of a stage&#10;&#10;Description automatically generated">
            <a:extLst>
              <a:ext uri="{FF2B5EF4-FFF2-40B4-BE49-F238E27FC236}">
                <a16:creationId xmlns:a16="http://schemas.microsoft.com/office/drawing/2014/main" id="{6B428A32-9090-4C24-9866-67588399C6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779" y="5940534"/>
            <a:ext cx="4459621" cy="30590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40011B-C850-460E-9D47-745C623F61AB}"/>
              </a:ext>
            </a:extLst>
          </p:cNvPr>
          <p:cNvSpPr/>
          <p:nvPr/>
        </p:nvSpPr>
        <p:spPr>
          <a:xfrm>
            <a:off x="4557088" y="1"/>
            <a:ext cx="4420477" cy="584692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3600" b="1" spc="600" dirty="0">
              <a:solidFill>
                <a:schemeClr val="bg1"/>
              </a:solidFill>
              <a:latin typeface="Bello Pro" panose="02000505020000020003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5BE8C5-D70A-44C6-A177-CE1C57905E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84" y="5940535"/>
            <a:ext cx="4485134" cy="3059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905CC-D17B-455E-9AEF-243661AEDF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82" y="2942126"/>
            <a:ext cx="4461203" cy="2921818"/>
          </a:xfrm>
          <a:prstGeom prst="rect">
            <a:avLst/>
          </a:prstGeom>
        </p:spPr>
      </p:pic>
      <p:pic>
        <p:nvPicPr>
          <p:cNvPr id="4" name="Picture 3" descr="A group of people sitting at a table with drinks&#10;&#10;Description automatically generated with medium confidence">
            <a:extLst>
              <a:ext uri="{FF2B5EF4-FFF2-40B4-BE49-F238E27FC236}">
                <a16:creationId xmlns:a16="http://schemas.microsoft.com/office/drawing/2014/main" id="{570BD983-D5D0-498B-9E73-58B85BAF65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10" y="5940534"/>
            <a:ext cx="4504260" cy="30590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9BAB04-F148-43EE-9DEC-7A29F570033E}"/>
              </a:ext>
            </a:extLst>
          </p:cNvPr>
          <p:cNvGrpSpPr/>
          <p:nvPr/>
        </p:nvGrpSpPr>
        <p:grpSpPr>
          <a:xfrm>
            <a:off x="4518581" y="673829"/>
            <a:ext cx="4516016" cy="3514386"/>
            <a:chOff x="4519403" y="561930"/>
            <a:chExt cx="4516016" cy="35143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65A925-AFEF-4932-BCE9-5AA1343F32F2}"/>
                </a:ext>
              </a:extLst>
            </p:cNvPr>
            <p:cNvSpPr txBox="1"/>
            <p:nvPr/>
          </p:nvSpPr>
          <p:spPr>
            <a:xfrm>
              <a:off x="4547353" y="561930"/>
              <a:ext cx="446011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210050" algn="l"/>
                </a:tabLst>
              </a:pPr>
              <a:r>
                <a:rPr lang="en-GB" sz="32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Areas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D88E72-F60B-4007-A48F-A0EF2B8A1DA1}"/>
                </a:ext>
              </a:extLst>
            </p:cNvPr>
            <p:cNvSpPr txBox="1"/>
            <p:nvPr/>
          </p:nvSpPr>
          <p:spPr>
            <a:xfrm>
              <a:off x="4519403" y="1460215"/>
              <a:ext cx="4516016" cy="2616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Bold" pitchFamily="50" charset="0"/>
                </a:rPr>
                <a:t>Tables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b="1" dirty="0">
                  <a:solidFill>
                    <a:schemeClr val="bg1"/>
                  </a:solidFill>
                  <a:latin typeface="Gotham Light" pitchFamily="50" charset="0"/>
                </a:rPr>
                <a:t>6</a:t>
              </a: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+ people</a:t>
              </a:r>
            </a:p>
            <a:p>
              <a:pPr algn="ctr">
                <a:tabLst>
                  <a:tab pos="4210050" algn="l"/>
                </a:tabLst>
              </a:pPr>
              <a:endParaRPr lang="en-GB" sz="28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Bold" pitchFamily="50" charset="0"/>
                </a:rPr>
                <a:t>Booth Spaces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10 – 50 people</a:t>
              </a:r>
            </a:p>
            <a:p>
              <a:pPr algn="ctr">
                <a:tabLst>
                  <a:tab pos="4210050" algn="l"/>
                </a:tabLst>
              </a:pPr>
              <a:endParaRPr lang="en-GB" sz="28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Bold" pitchFamily="50" charset="0"/>
                </a:rPr>
                <a:t>Full Venue 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150 people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0243563-CAB7-BFF3-F73E-C66087A467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3"/>
          <a:stretch/>
        </p:blipFill>
        <p:spPr>
          <a:xfrm>
            <a:off x="-39936" y="1"/>
            <a:ext cx="4461204" cy="28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9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person, woman, holding, indoor&#10;&#10;Description automatically generated">
            <a:extLst>
              <a:ext uri="{FF2B5EF4-FFF2-40B4-BE49-F238E27FC236}">
                <a16:creationId xmlns:a16="http://schemas.microsoft.com/office/drawing/2014/main" id="{C5139C0D-A569-45A1-AAFC-2C97CA53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1"/>
            <a:ext cx="8999538" cy="90091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F4C700-7132-4612-BA1B-A4F616AFD31A}"/>
              </a:ext>
            </a:extLst>
          </p:cNvPr>
          <p:cNvSpPr/>
          <p:nvPr/>
        </p:nvSpPr>
        <p:spPr>
          <a:xfrm>
            <a:off x="5858057" y="247961"/>
            <a:ext cx="2224431" cy="80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r>
              <a:rPr lang="en-GB" sz="3200" dirty="0">
                <a:solidFill>
                  <a:schemeClr val="bg1"/>
                </a:solidFill>
                <a:latin typeface="Bello Pro" panose="02000505020000020003" pitchFamily="50" charset="0"/>
              </a:rPr>
              <a:t>Packages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5564FF-D4A5-9BDE-99C7-98A14FA3FA97}"/>
              </a:ext>
            </a:extLst>
          </p:cNvPr>
          <p:cNvGrpSpPr/>
          <p:nvPr/>
        </p:nvGrpSpPr>
        <p:grpSpPr>
          <a:xfrm>
            <a:off x="5239246" y="1047518"/>
            <a:ext cx="3511060" cy="2122662"/>
            <a:chOff x="5229971" y="1129366"/>
            <a:chExt cx="3625086" cy="20762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37048-40C2-4E3F-A8F7-AA723BCF8BA8}"/>
                </a:ext>
              </a:extLst>
            </p:cNvPr>
            <p:cNvSpPr/>
            <p:nvPr/>
          </p:nvSpPr>
          <p:spPr>
            <a:xfrm>
              <a:off x="5229971" y="1129366"/>
              <a:ext cx="3480606" cy="2076264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DE0FB4-797C-4334-92E3-C3A1BDA68D56}"/>
                </a:ext>
              </a:extLst>
            </p:cNvPr>
            <p:cNvSpPr txBox="1"/>
            <p:nvPr/>
          </p:nvSpPr>
          <p:spPr>
            <a:xfrm>
              <a:off x="5625094" y="1308492"/>
              <a:ext cx="269035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At The X-Mas Party Hop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£115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09DCA5-E402-4224-9BDF-8D63B0940747}"/>
                </a:ext>
              </a:extLst>
            </p:cNvPr>
            <p:cNvSpPr txBox="1"/>
            <p:nvPr/>
          </p:nvSpPr>
          <p:spPr>
            <a:xfrm>
              <a:off x="5269936" y="2534629"/>
              <a:ext cx="3585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12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501C3E-3133-4365-4759-686F22F1F1D3}"/>
              </a:ext>
            </a:extLst>
          </p:cNvPr>
          <p:cNvGrpSpPr/>
          <p:nvPr/>
        </p:nvGrpSpPr>
        <p:grpSpPr>
          <a:xfrm>
            <a:off x="5241201" y="5847370"/>
            <a:ext cx="3511060" cy="2326712"/>
            <a:chOff x="5241054" y="6139572"/>
            <a:chExt cx="3614003" cy="22839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46AD6-2374-4735-974C-35B9E5C80346}"/>
                </a:ext>
              </a:extLst>
            </p:cNvPr>
            <p:cNvSpPr/>
            <p:nvPr/>
          </p:nvSpPr>
          <p:spPr>
            <a:xfrm>
              <a:off x="5241054" y="6139572"/>
              <a:ext cx="3480606" cy="228399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50C8D-37A5-46F7-A065-7FBAC5F37E13}"/>
                </a:ext>
              </a:extLst>
            </p:cNvPr>
            <p:cNvSpPr txBox="1"/>
            <p:nvPr/>
          </p:nvSpPr>
          <p:spPr>
            <a:xfrm>
              <a:off x="5636178" y="6318699"/>
              <a:ext cx="26903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Let It Snow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£300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C9C1E-E694-4E0A-B8C5-B8121CB7B405}"/>
                </a:ext>
              </a:extLst>
            </p:cNvPr>
            <p:cNvSpPr txBox="1"/>
            <p:nvPr/>
          </p:nvSpPr>
          <p:spPr>
            <a:xfrm>
              <a:off x="5252139" y="7298045"/>
              <a:ext cx="35740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4 x Prosecco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24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C25A2F-6765-4B74-9DCE-A958AF636CF5}"/>
                </a:ext>
              </a:extLst>
            </p:cNvPr>
            <p:cNvSpPr txBox="1"/>
            <p:nvPr/>
          </p:nvSpPr>
          <p:spPr>
            <a:xfrm>
              <a:off x="5343998" y="8036709"/>
              <a:ext cx="35110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  <a:latin typeface="Gotham Light" pitchFamily="50" charset="0"/>
                </a:rPr>
                <a:t>*T&amp;Cs apply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61C29F-27D2-3236-F4BE-04D2F5CC08EE}"/>
              </a:ext>
            </a:extLst>
          </p:cNvPr>
          <p:cNvGrpSpPr/>
          <p:nvPr/>
        </p:nvGrpSpPr>
        <p:grpSpPr>
          <a:xfrm>
            <a:off x="5218256" y="3527039"/>
            <a:ext cx="3412000" cy="1945459"/>
            <a:chOff x="5229971" y="3636517"/>
            <a:chExt cx="3511059" cy="19454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C606DD-CCA9-47E3-AC59-D0F63079304E}"/>
                </a:ext>
              </a:extLst>
            </p:cNvPr>
            <p:cNvSpPr/>
            <p:nvPr/>
          </p:nvSpPr>
          <p:spPr>
            <a:xfrm>
              <a:off x="5229971" y="3636517"/>
              <a:ext cx="3480606" cy="194545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0CE0DE-DDA8-423E-8D78-4A2363D30C0D}"/>
                </a:ext>
              </a:extLst>
            </p:cNvPr>
            <p:cNvSpPr txBox="1"/>
            <p:nvPr/>
          </p:nvSpPr>
          <p:spPr>
            <a:xfrm>
              <a:off x="5625094" y="3815644"/>
              <a:ext cx="26903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  <a:latin typeface="Bello Pro" panose="02000505020000020003" pitchFamily="50" charset="0"/>
                </a:rPr>
                <a:t>Rockin</a:t>
              </a:r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’ Around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£180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5A2EE0-FB0E-4384-9858-CF3E72BC8734}"/>
                </a:ext>
              </a:extLst>
            </p:cNvPr>
            <p:cNvSpPr txBox="1"/>
            <p:nvPr/>
          </p:nvSpPr>
          <p:spPr>
            <a:xfrm>
              <a:off x="5229971" y="4615863"/>
              <a:ext cx="35110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2 x Prosecco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12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66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dancing in a bar&#10;&#10;Description automatically generated">
            <a:extLst>
              <a:ext uri="{FF2B5EF4-FFF2-40B4-BE49-F238E27FC236}">
                <a16:creationId xmlns:a16="http://schemas.microsoft.com/office/drawing/2014/main" id="{101E8F77-B0C0-7638-2AC5-64D810C2E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732146-05F1-5C92-3AC3-A8D7806D0704}"/>
              </a:ext>
            </a:extLst>
          </p:cNvPr>
          <p:cNvGrpSpPr/>
          <p:nvPr/>
        </p:nvGrpSpPr>
        <p:grpSpPr>
          <a:xfrm>
            <a:off x="4814984" y="6372901"/>
            <a:ext cx="4256697" cy="2208456"/>
            <a:chOff x="4742841" y="5832885"/>
            <a:chExt cx="4256697" cy="22084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46AD6-2374-4735-974C-35B9E5C80346}"/>
                </a:ext>
              </a:extLst>
            </p:cNvPr>
            <p:cNvSpPr/>
            <p:nvPr/>
          </p:nvSpPr>
          <p:spPr>
            <a:xfrm>
              <a:off x="4742841" y="5832885"/>
              <a:ext cx="4004906" cy="2208456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50C8D-37A5-46F7-A065-7FBAC5F37E13}"/>
                </a:ext>
              </a:extLst>
            </p:cNvPr>
            <p:cNvSpPr txBox="1"/>
            <p:nvPr/>
          </p:nvSpPr>
          <p:spPr>
            <a:xfrm>
              <a:off x="5126710" y="6015362"/>
              <a:ext cx="30956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Cocktail Jugs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£65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Serves 12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C9C1E-E694-4E0A-B8C5-B8121CB7B405}"/>
                </a:ext>
              </a:extLst>
            </p:cNvPr>
            <p:cNvSpPr txBox="1"/>
            <p:nvPr/>
          </p:nvSpPr>
          <p:spPr>
            <a:xfrm>
              <a:off x="4887128" y="7089997"/>
              <a:ext cx="41124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err="1">
                  <a:solidFill>
                    <a:schemeClr val="bg1"/>
                  </a:solidFill>
                  <a:latin typeface="Gotham Light" pitchFamily="50" charset="0"/>
                </a:rPr>
                <a:t>Gingle</a:t>
              </a: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 Berry Collins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Bad Santa’s Punch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Records Winter Punch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D5B5A4-2453-C3C7-3BC9-F529F2FCABC1}"/>
              </a:ext>
            </a:extLst>
          </p:cNvPr>
          <p:cNvGrpSpPr/>
          <p:nvPr/>
        </p:nvGrpSpPr>
        <p:grpSpPr>
          <a:xfrm>
            <a:off x="4742841" y="3395541"/>
            <a:ext cx="4004906" cy="2080000"/>
            <a:chOff x="4840941" y="1129366"/>
            <a:chExt cx="4004906" cy="208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37048-40C2-4E3F-A8F7-AA723BCF8BA8}"/>
                </a:ext>
              </a:extLst>
            </p:cNvPr>
            <p:cNvSpPr/>
            <p:nvPr/>
          </p:nvSpPr>
          <p:spPr>
            <a:xfrm>
              <a:off x="4840941" y="1129366"/>
              <a:ext cx="4004906" cy="20800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09DCA5-E402-4224-9BDF-8D63B0940747}"/>
                </a:ext>
              </a:extLst>
            </p:cNvPr>
            <p:cNvSpPr txBox="1"/>
            <p:nvPr/>
          </p:nvSpPr>
          <p:spPr>
            <a:xfrm>
              <a:off x="4985228" y="1989620"/>
              <a:ext cx="3860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Pizza Party: 6 Pizza £55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Prosecco Pack: 2 Prosecco £70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House Wine Bundle: 2 Bottles £40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Camden Beer Bucket: 12 Bottles £65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F4C700-7132-4612-BA1B-A4F616AFD31A}"/>
                </a:ext>
              </a:extLst>
            </p:cNvPr>
            <p:cNvSpPr/>
            <p:nvPr/>
          </p:nvSpPr>
          <p:spPr>
            <a:xfrm>
              <a:off x="5778032" y="1300514"/>
              <a:ext cx="2224431" cy="80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r>
                <a:rPr lang="en-GB" sz="32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Bundles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3214C2-D669-9B4E-04EC-5F92F3EFC53E}"/>
              </a:ext>
            </a:extLst>
          </p:cNvPr>
          <p:cNvGrpSpPr/>
          <p:nvPr/>
        </p:nvGrpSpPr>
        <p:grpSpPr>
          <a:xfrm>
            <a:off x="4742841" y="418181"/>
            <a:ext cx="4256697" cy="2080000"/>
            <a:chOff x="4742841" y="418181"/>
            <a:chExt cx="4256697" cy="208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C34F758-2F71-B1B7-D6CD-1C4569305CF9}"/>
                </a:ext>
              </a:extLst>
            </p:cNvPr>
            <p:cNvSpPr/>
            <p:nvPr/>
          </p:nvSpPr>
          <p:spPr>
            <a:xfrm>
              <a:off x="4742841" y="418181"/>
              <a:ext cx="4004906" cy="20800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9581D4-3D85-D800-E657-DD4DA5444CF0}"/>
                </a:ext>
              </a:extLst>
            </p:cNvPr>
            <p:cNvSpPr txBox="1"/>
            <p:nvPr/>
          </p:nvSpPr>
          <p:spPr>
            <a:xfrm>
              <a:off x="5126709" y="632268"/>
              <a:ext cx="30956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Shot Trays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£65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Serves 12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4851C7-1F5D-E70C-7632-824C3D73A168}"/>
                </a:ext>
              </a:extLst>
            </p:cNvPr>
            <p:cNvSpPr txBox="1"/>
            <p:nvPr/>
          </p:nvSpPr>
          <p:spPr>
            <a:xfrm>
              <a:off x="4887128" y="1715866"/>
              <a:ext cx="4112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Santa’s Lil Helpers (Strawberry </a:t>
              </a:r>
              <a:r>
                <a:rPr lang="en-GB" sz="1400" dirty="0" err="1">
                  <a:solidFill>
                    <a:schemeClr val="bg1"/>
                  </a:solidFill>
                  <a:latin typeface="Gotham Light" pitchFamily="50" charset="0"/>
                </a:rPr>
                <a:t>Margs</a:t>
              </a: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Twisted Tidings (Baby Guinness)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01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D45C31C-259D-401E-BBCB-E146F546A0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F2209C4-2558-449B-BB81-D57160E3A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DD6CF0-C10C-4592-8380-07C70BD51BEF}"/>
              </a:ext>
            </a:extLst>
          </p:cNvPr>
          <p:cNvSpPr/>
          <p:nvPr/>
        </p:nvSpPr>
        <p:spPr>
          <a:xfrm>
            <a:off x="0" y="7179733"/>
            <a:ext cx="8999538" cy="1648178"/>
          </a:xfrm>
          <a:prstGeom prst="rect">
            <a:avLst/>
          </a:prstGeom>
          <a:solidFill>
            <a:schemeClr val="tx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For more information or to arrange a visit, </a:t>
            </a: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call our events team on 0203 006 5911 or </a:t>
            </a: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send an email to </a:t>
            </a:r>
            <a:r>
              <a:rPr lang="en-GB" sz="1400" b="1" dirty="0">
                <a:solidFill>
                  <a:srgbClr val="FF0000"/>
                </a:solidFill>
                <a:latin typeface="Gotham Light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bookings@recordsbars.com</a:t>
            </a:r>
            <a:r>
              <a:rPr lang="en-GB" sz="1400" b="1" dirty="0">
                <a:solidFill>
                  <a:srgbClr val="FF0000"/>
                </a:solidFill>
                <a:latin typeface="Gotham Light" pitchFamily="50" charset="0"/>
              </a:rPr>
              <a:t> </a:t>
            </a:r>
          </a:p>
          <a:p>
            <a:pPr marL="343535" marR="344805" algn="ctr">
              <a:spcAft>
                <a:spcPts val="0"/>
              </a:spcAft>
            </a:pPr>
            <a:endParaRPr lang="en-GB" sz="1400" b="1" dirty="0">
              <a:solidFill>
                <a:schemeClr val="bg1"/>
              </a:solidFill>
              <a:latin typeface="Gotham Light" pitchFamily="50" charset="0"/>
            </a:endParaRP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Venn St Records, 78 Venn Street, London SW4 0BD</a:t>
            </a:r>
            <a:endParaRPr lang="en-US" sz="1400" b="1" dirty="0">
              <a:solidFill>
                <a:schemeClr val="bg1"/>
              </a:solidFill>
              <a:latin typeface="Gotham Light" pitchFamily="50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7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tabLst>
            <a:tab pos="4210050" algn="l"/>
          </a:tabLst>
          <a:defRPr sz="2200" b="1" dirty="0">
            <a:latin typeface="Bello Pro" panose="02000505020000020003" pitchFamily="50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3663</TotalTime>
  <Words>224</Words>
  <Application>Microsoft Macintosh PowerPoint</Application>
  <PresentationFormat>Custom</PresentationFormat>
  <Paragraphs>57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Bello Pro</vt:lpstr>
      <vt:lpstr>Calibri</vt:lpstr>
      <vt:lpstr>Calibri Light</vt:lpstr>
      <vt:lpstr>Gotham Bold</vt:lpstr>
      <vt:lpstr>Gotham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</dc:creator>
  <cp:lastModifiedBy>Rosie Johnstone</cp:lastModifiedBy>
  <cp:revision>112</cp:revision>
  <dcterms:created xsi:type="dcterms:W3CDTF">2018-07-19T09:46:14Z</dcterms:created>
  <dcterms:modified xsi:type="dcterms:W3CDTF">2024-07-23T09:06:11Z</dcterms:modified>
</cp:coreProperties>
</file>