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64" r:id="rId4"/>
    <p:sldId id="258" r:id="rId5"/>
    <p:sldId id="265" r:id="rId6"/>
    <p:sldId id="259" r:id="rId7"/>
    <p:sldId id="263" r:id="rId8"/>
  </p:sldIdLst>
  <p:sldSz cx="8999538" cy="8999538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5443" userDrawn="1">
          <p15:clr>
            <a:srgbClr val="A4A3A4"/>
          </p15:clr>
        </p15:guide>
        <p15:guide id="2" pos="2812" userDrawn="1">
          <p15:clr>
            <a:srgbClr val="A4A3A4"/>
          </p15:clr>
        </p15:guide>
        <p15:guide id="3" pos="2857" userDrawn="1">
          <p15:clr>
            <a:srgbClr val="A4A3A4"/>
          </p15:clr>
        </p15:guide>
        <p15:guide id="4" orient="horz" pos="3628" userDrawn="1">
          <p15:clr>
            <a:srgbClr val="A4A3A4"/>
          </p15:clr>
        </p15:guide>
        <p15:guide id="6" orient="horz" pos="1814" userDrawn="1">
          <p15:clr>
            <a:srgbClr val="A4A3A4"/>
          </p15:clr>
        </p15:guide>
        <p15:guide id="7" orient="horz" pos="4354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  <a:srgbClr val="A50021"/>
    <a:srgbClr val="45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92" autoAdjust="0"/>
    <p:restoredTop sz="94660"/>
  </p:normalViewPr>
  <p:slideViewPr>
    <p:cSldViewPr snapToGrid="0">
      <p:cViewPr varScale="1">
        <p:scale>
          <a:sx n="96" d="100"/>
          <a:sy n="96" d="100"/>
        </p:scale>
        <p:origin x="2352" y="176"/>
      </p:cViewPr>
      <p:guideLst>
        <p:guide orient="horz" pos="5443"/>
        <p:guide pos="2812"/>
        <p:guide pos="2857"/>
        <p:guide orient="horz" pos="3628"/>
        <p:guide orient="horz" pos="1814"/>
        <p:guide orient="horz" pos="4354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74966" y="1472842"/>
            <a:ext cx="7649607" cy="3133172"/>
          </a:xfrm>
        </p:spPr>
        <p:txBody>
          <a:bodyPr anchor="b"/>
          <a:lstStyle>
            <a:lvl1pPr algn="ctr">
              <a:defRPr sz="5905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24942" y="4726842"/>
            <a:ext cx="6749654" cy="2172804"/>
          </a:xfrm>
        </p:spPr>
        <p:txBody>
          <a:bodyPr/>
          <a:lstStyle>
            <a:lvl1pPr marL="0" indent="0" algn="ctr">
              <a:buNone/>
              <a:defRPr sz="2362"/>
            </a:lvl1pPr>
            <a:lvl2pPr marL="449976" indent="0" algn="ctr">
              <a:buNone/>
              <a:defRPr sz="1968"/>
            </a:lvl2pPr>
            <a:lvl3pPr marL="899952" indent="0" algn="ctr">
              <a:buNone/>
              <a:defRPr sz="1772"/>
            </a:lvl3pPr>
            <a:lvl4pPr marL="1349929" indent="0" algn="ctr">
              <a:buNone/>
              <a:defRPr sz="1575"/>
            </a:lvl4pPr>
            <a:lvl5pPr marL="1799905" indent="0" algn="ctr">
              <a:buNone/>
              <a:defRPr sz="1575"/>
            </a:lvl5pPr>
            <a:lvl6pPr marL="2249881" indent="0" algn="ctr">
              <a:buNone/>
              <a:defRPr sz="1575"/>
            </a:lvl6pPr>
            <a:lvl7pPr marL="2699857" indent="0" algn="ctr">
              <a:buNone/>
              <a:defRPr sz="1575"/>
            </a:lvl7pPr>
            <a:lvl8pPr marL="3149834" indent="0" algn="ctr">
              <a:buNone/>
              <a:defRPr sz="1575"/>
            </a:lvl8pPr>
            <a:lvl9pPr marL="3599810" indent="0" algn="ctr">
              <a:buNone/>
              <a:defRPr sz="1575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2B40F3-2514-47CC-A88B-68736DF36282}" type="datetimeFigureOut">
              <a:rPr lang="en-GB" smtClean="0"/>
              <a:t>23/07/2024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B72B47-F78B-4EC0-A354-6C39BB0D619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83638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2B40F3-2514-47CC-A88B-68736DF36282}" type="datetimeFigureOut">
              <a:rPr lang="en-GB" smtClean="0"/>
              <a:t>23/07/2024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B72B47-F78B-4EC0-A354-6C39BB0D619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38651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440295" y="479142"/>
            <a:ext cx="1940525" cy="7626692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18719" y="479142"/>
            <a:ext cx="5709082" cy="7626692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2B40F3-2514-47CC-A88B-68736DF36282}" type="datetimeFigureOut">
              <a:rPr lang="en-GB" smtClean="0"/>
              <a:t>23/07/2024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B72B47-F78B-4EC0-A354-6C39BB0D619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055111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2B40F3-2514-47CC-A88B-68736DF36282}" type="datetimeFigureOut">
              <a:rPr lang="en-GB" smtClean="0"/>
              <a:t>23/07/2024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B72B47-F78B-4EC0-A354-6C39BB0D619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461521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4031" y="2243638"/>
            <a:ext cx="7762102" cy="3743557"/>
          </a:xfrm>
        </p:spPr>
        <p:txBody>
          <a:bodyPr anchor="b"/>
          <a:lstStyle>
            <a:lvl1pPr>
              <a:defRPr sz="5905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14031" y="6022610"/>
            <a:ext cx="7762102" cy="1968648"/>
          </a:xfrm>
        </p:spPr>
        <p:txBody>
          <a:bodyPr/>
          <a:lstStyle>
            <a:lvl1pPr marL="0" indent="0">
              <a:buNone/>
              <a:defRPr sz="2362">
                <a:solidFill>
                  <a:schemeClr val="tx1"/>
                </a:solidFill>
              </a:defRPr>
            </a:lvl1pPr>
            <a:lvl2pPr marL="449976" indent="0">
              <a:buNone/>
              <a:defRPr sz="1968">
                <a:solidFill>
                  <a:schemeClr val="tx1">
                    <a:tint val="75000"/>
                  </a:schemeClr>
                </a:solidFill>
              </a:defRPr>
            </a:lvl2pPr>
            <a:lvl3pPr marL="899952" indent="0">
              <a:buNone/>
              <a:defRPr sz="1772">
                <a:solidFill>
                  <a:schemeClr val="tx1">
                    <a:tint val="75000"/>
                  </a:schemeClr>
                </a:solidFill>
              </a:defRPr>
            </a:lvl3pPr>
            <a:lvl4pPr marL="1349929" indent="0">
              <a:buNone/>
              <a:defRPr sz="1575">
                <a:solidFill>
                  <a:schemeClr val="tx1">
                    <a:tint val="75000"/>
                  </a:schemeClr>
                </a:solidFill>
              </a:defRPr>
            </a:lvl4pPr>
            <a:lvl5pPr marL="1799905" indent="0">
              <a:buNone/>
              <a:defRPr sz="1575">
                <a:solidFill>
                  <a:schemeClr val="tx1">
                    <a:tint val="75000"/>
                  </a:schemeClr>
                </a:solidFill>
              </a:defRPr>
            </a:lvl5pPr>
            <a:lvl6pPr marL="2249881" indent="0">
              <a:buNone/>
              <a:defRPr sz="1575">
                <a:solidFill>
                  <a:schemeClr val="tx1">
                    <a:tint val="75000"/>
                  </a:schemeClr>
                </a:solidFill>
              </a:defRPr>
            </a:lvl6pPr>
            <a:lvl7pPr marL="2699857" indent="0">
              <a:buNone/>
              <a:defRPr sz="1575">
                <a:solidFill>
                  <a:schemeClr val="tx1">
                    <a:tint val="75000"/>
                  </a:schemeClr>
                </a:solidFill>
              </a:defRPr>
            </a:lvl7pPr>
            <a:lvl8pPr marL="3149834" indent="0">
              <a:buNone/>
              <a:defRPr sz="1575">
                <a:solidFill>
                  <a:schemeClr val="tx1">
                    <a:tint val="75000"/>
                  </a:schemeClr>
                </a:solidFill>
              </a:defRPr>
            </a:lvl8pPr>
            <a:lvl9pPr marL="3599810" indent="0">
              <a:buNone/>
              <a:defRPr sz="1575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2B40F3-2514-47CC-A88B-68736DF36282}" type="datetimeFigureOut">
              <a:rPr lang="en-GB" smtClean="0"/>
              <a:t>23/07/2024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B72B47-F78B-4EC0-A354-6C39BB0D619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09052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18718" y="2395710"/>
            <a:ext cx="3824804" cy="571012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56016" y="2395710"/>
            <a:ext cx="3824804" cy="571012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2B40F3-2514-47CC-A88B-68736DF36282}" type="datetimeFigureOut">
              <a:rPr lang="en-GB" smtClean="0"/>
              <a:t>23/07/2024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B72B47-F78B-4EC0-A354-6C39BB0D619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239725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9890" y="479144"/>
            <a:ext cx="7762102" cy="173949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19891" y="2206137"/>
            <a:ext cx="3807226" cy="1081194"/>
          </a:xfrm>
        </p:spPr>
        <p:txBody>
          <a:bodyPr anchor="b"/>
          <a:lstStyle>
            <a:lvl1pPr marL="0" indent="0">
              <a:buNone/>
              <a:defRPr sz="2362" b="1"/>
            </a:lvl1pPr>
            <a:lvl2pPr marL="449976" indent="0">
              <a:buNone/>
              <a:defRPr sz="1968" b="1"/>
            </a:lvl2pPr>
            <a:lvl3pPr marL="899952" indent="0">
              <a:buNone/>
              <a:defRPr sz="1772" b="1"/>
            </a:lvl3pPr>
            <a:lvl4pPr marL="1349929" indent="0">
              <a:buNone/>
              <a:defRPr sz="1575" b="1"/>
            </a:lvl4pPr>
            <a:lvl5pPr marL="1799905" indent="0">
              <a:buNone/>
              <a:defRPr sz="1575" b="1"/>
            </a:lvl5pPr>
            <a:lvl6pPr marL="2249881" indent="0">
              <a:buNone/>
              <a:defRPr sz="1575" b="1"/>
            </a:lvl6pPr>
            <a:lvl7pPr marL="2699857" indent="0">
              <a:buNone/>
              <a:defRPr sz="1575" b="1"/>
            </a:lvl7pPr>
            <a:lvl8pPr marL="3149834" indent="0">
              <a:buNone/>
              <a:defRPr sz="1575" b="1"/>
            </a:lvl8pPr>
            <a:lvl9pPr marL="3599810" indent="0">
              <a:buNone/>
              <a:defRPr sz="1575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891" y="3287331"/>
            <a:ext cx="3807226" cy="4835169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56017" y="2206137"/>
            <a:ext cx="3825976" cy="1081194"/>
          </a:xfrm>
        </p:spPr>
        <p:txBody>
          <a:bodyPr anchor="b"/>
          <a:lstStyle>
            <a:lvl1pPr marL="0" indent="0">
              <a:buNone/>
              <a:defRPr sz="2362" b="1"/>
            </a:lvl1pPr>
            <a:lvl2pPr marL="449976" indent="0">
              <a:buNone/>
              <a:defRPr sz="1968" b="1"/>
            </a:lvl2pPr>
            <a:lvl3pPr marL="899952" indent="0">
              <a:buNone/>
              <a:defRPr sz="1772" b="1"/>
            </a:lvl3pPr>
            <a:lvl4pPr marL="1349929" indent="0">
              <a:buNone/>
              <a:defRPr sz="1575" b="1"/>
            </a:lvl4pPr>
            <a:lvl5pPr marL="1799905" indent="0">
              <a:buNone/>
              <a:defRPr sz="1575" b="1"/>
            </a:lvl5pPr>
            <a:lvl6pPr marL="2249881" indent="0">
              <a:buNone/>
              <a:defRPr sz="1575" b="1"/>
            </a:lvl6pPr>
            <a:lvl7pPr marL="2699857" indent="0">
              <a:buNone/>
              <a:defRPr sz="1575" b="1"/>
            </a:lvl7pPr>
            <a:lvl8pPr marL="3149834" indent="0">
              <a:buNone/>
              <a:defRPr sz="1575" b="1"/>
            </a:lvl8pPr>
            <a:lvl9pPr marL="3599810" indent="0">
              <a:buNone/>
              <a:defRPr sz="1575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556017" y="3287331"/>
            <a:ext cx="3825976" cy="4835169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2B40F3-2514-47CC-A88B-68736DF36282}" type="datetimeFigureOut">
              <a:rPr lang="en-GB" smtClean="0"/>
              <a:t>23/07/2024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B72B47-F78B-4EC0-A354-6C39BB0D619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659388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2B40F3-2514-47CC-A88B-68736DF36282}" type="datetimeFigureOut">
              <a:rPr lang="en-GB" smtClean="0"/>
              <a:t>23/07/2024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B72B47-F78B-4EC0-A354-6C39BB0D619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748592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2B40F3-2514-47CC-A88B-68736DF36282}" type="datetimeFigureOut">
              <a:rPr lang="en-GB" smtClean="0"/>
              <a:t>23/07/2024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B72B47-F78B-4EC0-A354-6C39BB0D619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734960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9891" y="599969"/>
            <a:ext cx="2902585" cy="2099892"/>
          </a:xfrm>
        </p:spPr>
        <p:txBody>
          <a:bodyPr anchor="b"/>
          <a:lstStyle>
            <a:lvl1pPr>
              <a:defRPr sz="3149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25976" y="1295769"/>
            <a:ext cx="4556016" cy="6395505"/>
          </a:xfrm>
        </p:spPr>
        <p:txBody>
          <a:bodyPr/>
          <a:lstStyle>
            <a:lvl1pPr>
              <a:defRPr sz="3149"/>
            </a:lvl1pPr>
            <a:lvl2pPr>
              <a:defRPr sz="2756"/>
            </a:lvl2pPr>
            <a:lvl3pPr>
              <a:defRPr sz="2362"/>
            </a:lvl3pPr>
            <a:lvl4pPr>
              <a:defRPr sz="1968"/>
            </a:lvl4pPr>
            <a:lvl5pPr>
              <a:defRPr sz="1968"/>
            </a:lvl5pPr>
            <a:lvl6pPr>
              <a:defRPr sz="1968"/>
            </a:lvl6pPr>
            <a:lvl7pPr>
              <a:defRPr sz="1968"/>
            </a:lvl7pPr>
            <a:lvl8pPr>
              <a:defRPr sz="1968"/>
            </a:lvl8pPr>
            <a:lvl9pPr>
              <a:defRPr sz="1968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19891" y="2699862"/>
            <a:ext cx="2902585" cy="5001827"/>
          </a:xfrm>
        </p:spPr>
        <p:txBody>
          <a:bodyPr/>
          <a:lstStyle>
            <a:lvl1pPr marL="0" indent="0">
              <a:buNone/>
              <a:defRPr sz="1575"/>
            </a:lvl1pPr>
            <a:lvl2pPr marL="449976" indent="0">
              <a:buNone/>
              <a:defRPr sz="1378"/>
            </a:lvl2pPr>
            <a:lvl3pPr marL="899952" indent="0">
              <a:buNone/>
              <a:defRPr sz="1181"/>
            </a:lvl3pPr>
            <a:lvl4pPr marL="1349929" indent="0">
              <a:buNone/>
              <a:defRPr sz="984"/>
            </a:lvl4pPr>
            <a:lvl5pPr marL="1799905" indent="0">
              <a:buNone/>
              <a:defRPr sz="984"/>
            </a:lvl5pPr>
            <a:lvl6pPr marL="2249881" indent="0">
              <a:buNone/>
              <a:defRPr sz="984"/>
            </a:lvl6pPr>
            <a:lvl7pPr marL="2699857" indent="0">
              <a:buNone/>
              <a:defRPr sz="984"/>
            </a:lvl7pPr>
            <a:lvl8pPr marL="3149834" indent="0">
              <a:buNone/>
              <a:defRPr sz="984"/>
            </a:lvl8pPr>
            <a:lvl9pPr marL="3599810" indent="0">
              <a:buNone/>
              <a:defRPr sz="984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2B40F3-2514-47CC-A88B-68736DF36282}" type="datetimeFigureOut">
              <a:rPr lang="en-GB" smtClean="0"/>
              <a:t>23/07/2024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B72B47-F78B-4EC0-A354-6C39BB0D619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620898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9891" y="599969"/>
            <a:ext cx="2902585" cy="2099892"/>
          </a:xfrm>
        </p:spPr>
        <p:txBody>
          <a:bodyPr anchor="b"/>
          <a:lstStyle>
            <a:lvl1pPr>
              <a:defRPr sz="3149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25976" y="1295769"/>
            <a:ext cx="4556016" cy="6395505"/>
          </a:xfrm>
        </p:spPr>
        <p:txBody>
          <a:bodyPr anchor="t"/>
          <a:lstStyle>
            <a:lvl1pPr marL="0" indent="0">
              <a:buNone/>
              <a:defRPr sz="3149"/>
            </a:lvl1pPr>
            <a:lvl2pPr marL="449976" indent="0">
              <a:buNone/>
              <a:defRPr sz="2756"/>
            </a:lvl2pPr>
            <a:lvl3pPr marL="899952" indent="0">
              <a:buNone/>
              <a:defRPr sz="2362"/>
            </a:lvl3pPr>
            <a:lvl4pPr marL="1349929" indent="0">
              <a:buNone/>
              <a:defRPr sz="1968"/>
            </a:lvl4pPr>
            <a:lvl5pPr marL="1799905" indent="0">
              <a:buNone/>
              <a:defRPr sz="1968"/>
            </a:lvl5pPr>
            <a:lvl6pPr marL="2249881" indent="0">
              <a:buNone/>
              <a:defRPr sz="1968"/>
            </a:lvl6pPr>
            <a:lvl7pPr marL="2699857" indent="0">
              <a:buNone/>
              <a:defRPr sz="1968"/>
            </a:lvl7pPr>
            <a:lvl8pPr marL="3149834" indent="0">
              <a:buNone/>
              <a:defRPr sz="1968"/>
            </a:lvl8pPr>
            <a:lvl9pPr marL="3599810" indent="0">
              <a:buNone/>
              <a:defRPr sz="1968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19891" y="2699862"/>
            <a:ext cx="2902585" cy="5001827"/>
          </a:xfrm>
        </p:spPr>
        <p:txBody>
          <a:bodyPr/>
          <a:lstStyle>
            <a:lvl1pPr marL="0" indent="0">
              <a:buNone/>
              <a:defRPr sz="1575"/>
            </a:lvl1pPr>
            <a:lvl2pPr marL="449976" indent="0">
              <a:buNone/>
              <a:defRPr sz="1378"/>
            </a:lvl2pPr>
            <a:lvl3pPr marL="899952" indent="0">
              <a:buNone/>
              <a:defRPr sz="1181"/>
            </a:lvl3pPr>
            <a:lvl4pPr marL="1349929" indent="0">
              <a:buNone/>
              <a:defRPr sz="984"/>
            </a:lvl4pPr>
            <a:lvl5pPr marL="1799905" indent="0">
              <a:buNone/>
              <a:defRPr sz="984"/>
            </a:lvl5pPr>
            <a:lvl6pPr marL="2249881" indent="0">
              <a:buNone/>
              <a:defRPr sz="984"/>
            </a:lvl6pPr>
            <a:lvl7pPr marL="2699857" indent="0">
              <a:buNone/>
              <a:defRPr sz="984"/>
            </a:lvl7pPr>
            <a:lvl8pPr marL="3149834" indent="0">
              <a:buNone/>
              <a:defRPr sz="984"/>
            </a:lvl8pPr>
            <a:lvl9pPr marL="3599810" indent="0">
              <a:buNone/>
              <a:defRPr sz="984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2B40F3-2514-47CC-A88B-68736DF36282}" type="datetimeFigureOut">
              <a:rPr lang="en-GB" smtClean="0"/>
              <a:t>23/07/2024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B72B47-F78B-4EC0-A354-6C39BB0D619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805337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18718" y="479144"/>
            <a:ext cx="7762102" cy="173949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18718" y="2395710"/>
            <a:ext cx="7762102" cy="571012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8718" y="8341240"/>
            <a:ext cx="2024896" cy="47914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8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C2B40F3-2514-47CC-A88B-68736DF36282}" type="datetimeFigureOut">
              <a:rPr lang="en-GB" smtClean="0"/>
              <a:t>23/07/2024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981097" y="8341240"/>
            <a:ext cx="3037344" cy="47914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8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355924" y="8341240"/>
            <a:ext cx="2024896" cy="47914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8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9B72B47-F78B-4EC0-A354-6C39BB0D619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18404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899952" rtl="0" eaLnBrk="1" latinLnBrk="0" hangingPunct="1">
        <a:lnSpc>
          <a:spcPct val="90000"/>
        </a:lnSpc>
        <a:spcBef>
          <a:spcPct val="0"/>
        </a:spcBef>
        <a:buNone/>
        <a:defRPr sz="433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4988" indent="-224988" algn="l" defTabSz="899952" rtl="0" eaLnBrk="1" latinLnBrk="0" hangingPunct="1">
        <a:lnSpc>
          <a:spcPct val="90000"/>
        </a:lnSpc>
        <a:spcBef>
          <a:spcPts val="984"/>
        </a:spcBef>
        <a:buFont typeface="Arial" panose="020B0604020202020204" pitchFamily="34" charset="0"/>
        <a:buChar char="•"/>
        <a:defRPr sz="2756" kern="1200">
          <a:solidFill>
            <a:schemeClr val="tx1"/>
          </a:solidFill>
          <a:latin typeface="+mn-lt"/>
          <a:ea typeface="+mn-ea"/>
          <a:cs typeface="+mn-cs"/>
        </a:defRPr>
      </a:lvl1pPr>
      <a:lvl2pPr marL="674964" indent="-224988" algn="l" defTabSz="899952" rtl="0" eaLnBrk="1" latinLnBrk="0" hangingPunct="1">
        <a:lnSpc>
          <a:spcPct val="90000"/>
        </a:lnSpc>
        <a:spcBef>
          <a:spcPts val="492"/>
        </a:spcBef>
        <a:buFont typeface="Arial" panose="020B0604020202020204" pitchFamily="34" charset="0"/>
        <a:buChar char="•"/>
        <a:defRPr sz="2362" kern="1200">
          <a:solidFill>
            <a:schemeClr val="tx1"/>
          </a:solidFill>
          <a:latin typeface="+mn-lt"/>
          <a:ea typeface="+mn-ea"/>
          <a:cs typeface="+mn-cs"/>
        </a:defRPr>
      </a:lvl2pPr>
      <a:lvl3pPr marL="1124941" indent="-224988" algn="l" defTabSz="899952" rtl="0" eaLnBrk="1" latinLnBrk="0" hangingPunct="1">
        <a:lnSpc>
          <a:spcPct val="90000"/>
        </a:lnSpc>
        <a:spcBef>
          <a:spcPts val="492"/>
        </a:spcBef>
        <a:buFont typeface="Arial" panose="020B0604020202020204" pitchFamily="34" charset="0"/>
        <a:buChar char="•"/>
        <a:defRPr sz="1968" kern="1200">
          <a:solidFill>
            <a:schemeClr val="tx1"/>
          </a:solidFill>
          <a:latin typeface="+mn-lt"/>
          <a:ea typeface="+mn-ea"/>
          <a:cs typeface="+mn-cs"/>
        </a:defRPr>
      </a:lvl3pPr>
      <a:lvl4pPr marL="1574917" indent="-224988" algn="l" defTabSz="899952" rtl="0" eaLnBrk="1" latinLnBrk="0" hangingPunct="1">
        <a:lnSpc>
          <a:spcPct val="90000"/>
        </a:lnSpc>
        <a:spcBef>
          <a:spcPts val="492"/>
        </a:spcBef>
        <a:buFont typeface="Arial" panose="020B0604020202020204" pitchFamily="34" charset="0"/>
        <a:buChar char="•"/>
        <a:defRPr sz="1772" kern="1200">
          <a:solidFill>
            <a:schemeClr val="tx1"/>
          </a:solidFill>
          <a:latin typeface="+mn-lt"/>
          <a:ea typeface="+mn-ea"/>
          <a:cs typeface="+mn-cs"/>
        </a:defRPr>
      </a:lvl4pPr>
      <a:lvl5pPr marL="2024893" indent="-224988" algn="l" defTabSz="899952" rtl="0" eaLnBrk="1" latinLnBrk="0" hangingPunct="1">
        <a:lnSpc>
          <a:spcPct val="90000"/>
        </a:lnSpc>
        <a:spcBef>
          <a:spcPts val="492"/>
        </a:spcBef>
        <a:buFont typeface="Arial" panose="020B0604020202020204" pitchFamily="34" charset="0"/>
        <a:buChar char="•"/>
        <a:defRPr sz="1772" kern="1200">
          <a:solidFill>
            <a:schemeClr val="tx1"/>
          </a:solidFill>
          <a:latin typeface="+mn-lt"/>
          <a:ea typeface="+mn-ea"/>
          <a:cs typeface="+mn-cs"/>
        </a:defRPr>
      </a:lvl5pPr>
      <a:lvl6pPr marL="2474869" indent="-224988" algn="l" defTabSz="899952" rtl="0" eaLnBrk="1" latinLnBrk="0" hangingPunct="1">
        <a:lnSpc>
          <a:spcPct val="90000"/>
        </a:lnSpc>
        <a:spcBef>
          <a:spcPts val="492"/>
        </a:spcBef>
        <a:buFont typeface="Arial" panose="020B0604020202020204" pitchFamily="34" charset="0"/>
        <a:buChar char="•"/>
        <a:defRPr sz="1772" kern="1200">
          <a:solidFill>
            <a:schemeClr val="tx1"/>
          </a:solidFill>
          <a:latin typeface="+mn-lt"/>
          <a:ea typeface="+mn-ea"/>
          <a:cs typeface="+mn-cs"/>
        </a:defRPr>
      </a:lvl6pPr>
      <a:lvl7pPr marL="2924846" indent="-224988" algn="l" defTabSz="899952" rtl="0" eaLnBrk="1" latinLnBrk="0" hangingPunct="1">
        <a:lnSpc>
          <a:spcPct val="90000"/>
        </a:lnSpc>
        <a:spcBef>
          <a:spcPts val="492"/>
        </a:spcBef>
        <a:buFont typeface="Arial" panose="020B0604020202020204" pitchFamily="34" charset="0"/>
        <a:buChar char="•"/>
        <a:defRPr sz="1772" kern="1200">
          <a:solidFill>
            <a:schemeClr val="tx1"/>
          </a:solidFill>
          <a:latin typeface="+mn-lt"/>
          <a:ea typeface="+mn-ea"/>
          <a:cs typeface="+mn-cs"/>
        </a:defRPr>
      </a:lvl7pPr>
      <a:lvl8pPr marL="3374822" indent="-224988" algn="l" defTabSz="899952" rtl="0" eaLnBrk="1" latinLnBrk="0" hangingPunct="1">
        <a:lnSpc>
          <a:spcPct val="90000"/>
        </a:lnSpc>
        <a:spcBef>
          <a:spcPts val="492"/>
        </a:spcBef>
        <a:buFont typeface="Arial" panose="020B0604020202020204" pitchFamily="34" charset="0"/>
        <a:buChar char="•"/>
        <a:defRPr sz="1772" kern="1200">
          <a:solidFill>
            <a:schemeClr val="tx1"/>
          </a:solidFill>
          <a:latin typeface="+mn-lt"/>
          <a:ea typeface="+mn-ea"/>
          <a:cs typeface="+mn-cs"/>
        </a:defRPr>
      </a:lvl8pPr>
      <a:lvl9pPr marL="3824798" indent="-224988" algn="l" defTabSz="899952" rtl="0" eaLnBrk="1" latinLnBrk="0" hangingPunct="1">
        <a:lnSpc>
          <a:spcPct val="90000"/>
        </a:lnSpc>
        <a:spcBef>
          <a:spcPts val="492"/>
        </a:spcBef>
        <a:buFont typeface="Arial" panose="020B0604020202020204" pitchFamily="34" charset="0"/>
        <a:buChar char="•"/>
        <a:defRPr sz="1772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899952" rtl="0" eaLnBrk="1" latinLnBrk="0" hangingPunct="1">
        <a:defRPr sz="1772" kern="1200">
          <a:solidFill>
            <a:schemeClr val="tx1"/>
          </a:solidFill>
          <a:latin typeface="+mn-lt"/>
          <a:ea typeface="+mn-ea"/>
          <a:cs typeface="+mn-cs"/>
        </a:defRPr>
      </a:lvl1pPr>
      <a:lvl2pPr marL="449976" algn="l" defTabSz="899952" rtl="0" eaLnBrk="1" latinLnBrk="0" hangingPunct="1">
        <a:defRPr sz="1772" kern="1200">
          <a:solidFill>
            <a:schemeClr val="tx1"/>
          </a:solidFill>
          <a:latin typeface="+mn-lt"/>
          <a:ea typeface="+mn-ea"/>
          <a:cs typeface="+mn-cs"/>
        </a:defRPr>
      </a:lvl2pPr>
      <a:lvl3pPr marL="899952" algn="l" defTabSz="899952" rtl="0" eaLnBrk="1" latinLnBrk="0" hangingPunct="1">
        <a:defRPr sz="1772" kern="1200">
          <a:solidFill>
            <a:schemeClr val="tx1"/>
          </a:solidFill>
          <a:latin typeface="+mn-lt"/>
          <a:ea typeface="+mn-ea"/>
          <a:cs typeface="+mn-cs"/>
        </a:defRPr>
      </a:lvl3pPr>
      <a:lvl4pPr marL="1349929" algn="l" defTabSz="899952" rtl="0" eaLnBrk="1" latinLnBrk="0" hangingPunct="1">
        <a:defRPr sz="1772" kern="1200">
          <a:solidFill>
            <a:schemeClr val="tx1"/>
          </a:solidFill>
          <a:latin typeface="+mn-lt"/>
          <a:ea typeface="+mn-ea"/>
          <a:cs typeface="+mn-cs"/>
        </a:defRPr>
      </a:lvl4pPr>
      <a:lvl5pPr marL="1799905" algn="l" defTabSz="899952" rtl="0" eaLnBrk="1" latinLnBrk="0" hangingPunct="1">
        <a:defRPr sz="1772" kern="1200">
          <a:solidFill>
            <a:schemeClr val="tx1"/>
          </a:solidFill>
          <a:latin typeface="+mn-lt"/>
          <a:ea typeface="+mn-ea"/>
          <a:cs typeface="+mn-cs"/>
        </a:defRPr>
      </a:lvl5pPr>
      <a:lvl6pPr marL="2249881" algn="l" defTabSz="899952" rtl="0" eaLnBrk="1" latinLnBrk="0" hangingPunct="1">
        <a:defRPr sz="1772" kern="1200">
          <a:solidFill>
            <a:schemeClr val="tx1"/>
          </a:solidFill>
          <a:latin typeface="+mn-lt"/>
          <a:ea typeface="+mn-ea"/>
          <a:cs typeface="+mn-cs"/>
        </a:defRPr>
      </a:lvl6pPr>
      <a:lvl7pPr marL="2699857" algn="l" defTabSz="899952" rtl="0" eaLnBrk="1" latinLnBrk="0" hangingPunct="1">
        <a:defRPr sz="1772" kern="1200">
          <a:solidFill>
            <a:schemeClr val="tx1"/>
          </a:solidFill>
          <a:latin typeface="+mn-lt"/>
          <a:ea typeface="+mn-ea"/>
          <a:cs typeface="+mn-cs"/>
        </a:defRPr>
      </a:lvl7pPr>
      <a:lvl8pPr marL="3149834" algn="l" defTabSz="899952" rtl="0" eaLnBrk="1" latinLnBrk="0" hangingPunct="1">
        <a:defRPr sz="1772" kern="1200">
          <a:solidFill>
            <a:schemeClr val="tx1"/>
          </a:solidFill>
          <a:latin typeface="+mn-lt"/>
          <a:ea typeface="+mn-ea"/>
          <a:cs typeface="+mn-cs"/>
        </a:defRPr>
      </a:lvl8pPr>
      <a:lvl9pPr marL="3599810" algn="l" defTabSz="899952" rtl="0" eaLnBrk="1" latinLnBrk="0" hangingPunct="1">
        <a:defRPr sz="1772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mailto:bookings@recordsbars.com" TargetMode="External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17D1DD1C-43F6-4310-99EC-A98AD2DE8D50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-5826"/>
            <a:ext cx="8999538" cy="9005363"/>
          </a:xfrm>
          <a:prstGeom prst="rect">
            <a:avLst/>
          </a:prstGeom>
        </p:spPr>
      </p:pic>
      <p:pic>
        <p:nvPicPr>
          <p:cNvPr id="10" name="Picture 9" descr="Text&#10;&#10;Description automatically generated with low confidence">
            <a:extLst>
              <a:ext uri="{FF2B5EF4-FFF2-40B4-BE49-F238E27FC236}">
                <a16:creationId xmlns:a16="http://schemas.microsoft.com/office/drawing/2014/main" id="{2EBE35DB-55A7-439A-AABF-78DD07A035A2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22431" y="6671636"/>
            <a:ext cx="4814368" cy="2011786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BABEEC02-F8EF-482E-90E6-89D49BAA024C}"/>
              </a:ext>
            </a:extLst>
          </p:cNvPr>
          <p:cNvSpPr txBox="1"/>
          <p:nvPr/>
        </p:nvSpPr>
        <p:spPr>
          <a:xfrm>
            <a:off x="2022432" y="6486970"/>
            <a:ext cx="49546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 dirty="0">
                <a:solidFill>
                  <a:schemeClr val="bg1"/>
                </a:solidFill>
                <a:latin typeface="Gotham Light" pitchFamily="50" charset="0"/>
              </a:rPr>
              <a:t>CELEBRATE CHRISTMAS WITH</a:t>
            </a:r>
          </a:p>
        </p:txBody>
      </p:sp>
    </p:spTree>
    <p:extLst>
      <p:ext uri="{BB962C8B-B14F-4D97-AF65-F5344CB8AC3E}">
        <p14:creationId xmlns:p14="http://schemas.microsoft.com/office/powerpoint/2010/main" val="166131866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A person wearing a santa hat&#10;&#10;Description automatically generated with medium confidence">
            <a:extLst>
              <a:ext uri="{FF2B5EF4-FFF2-40B4-BE49-F238E27FC236}">
                <a16:creationId xmlns:a16="http://schemas.microsoft.com/office/drawing/2014/main" id="{66EE8296-246C-4A3D-A61D-71E7ECED434B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4623"/>
            <a:ext cx="4440990" cy="4440990"/>
          </a:xfrm>
          <a:prstGeom prst="rect">
            <a:avLst/>
          </a:prstGeom>
        </p:spPr>
      </p:pic>
      <p:pic>
        <p:nvPicPr>
          <p:cNvPr id="4" name="Picture 3" descr="A person singing on a stage&#10;&#10;Description automatically generated with low confidence">
            <a:extLst>
              <a:ext uri="{FF2B5EF4-FFF2-40B4-BE49-F238E27FC236}">
                <a16:creationId xmlns:a16="http://schemas.microsoft.com/office/drawing/2014/main" id="{37A82481-E713-441A-A8CB-F9AD7E0B1298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4559842"/>
            <a:ext cx="4439695" cy="4439695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174D5DF3-2334-41AD-8EA9-D2A2C9C970E2}"/>
              </a:ext>
            </a:extLst>
          </p:cNvPr>
          <p:cNvSpPr/>
          <p:nvPr/>
        </p:nvSpPr>
        <p:spPr>
          <a:xfrm>
            <a:off x="4546618" y="-5610"/>
            <a:ext cx="4464050" cy="444660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tabLst>
                <a:tab pos="4210050" algn="l"/>
              </a:tabLst>
            </a:pPr>
            <a:endParaRPr lang="en-GB" sz="2200" b="1" dirty="0">
              <a:latin typeface="Bello Pro" panose="02000505020000020003" pitchFamily="50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A06668B1-288E-4E4F-AA75-C1D3A1F56081}"/>
              </a:ext>
            </a:extLst>
          </p:cNvPr>
          <p:cNvSpPr/>
          <p:nvPr/>
        </p:nvSpPr>
        <p:spPr>
          <a:xfrm>
            <a:off x="5060565" y="74100"/>
            <a:ext cx="3728871" cy="4302035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tabLst>
                <a:tab pos="4210050" algn="l"/>
              </a:tabLst>
            </a:pPr>
            <a:r>
              <a:rPr lang="en-GB" sz="1600" b="1" dirty="0">
                <a:latin typeface="Gotham Light" pitchFamily="50" charset="0"/>
              </a:rPr>
              <a:t>Want your Christmas party to sleigh this year? Leave it to our team organise your best Christmas party yet.</a:t>
            </a:r>
          </a:p>
          <a:p>
            <a:pPr algn="ctr">
              <a:tabLst>
                <a:tab pos="4210050" algn="l"/>
              </a:tabLst>
            </a:pPr>
            <a:endParaRPr lang="en-GB" sz="1600" b="1" dirty="0">
              <a:latin typeface="Gotham Light" pitchFamily="50" charset="0"/>
            </a:endParaRPr>
          </a:p>
          <a:p>
            <a:pPr algn="ctr">
              <a:tabLst>
                <a:tab pos="4210050" algn="l"/>
              </a:tabLst>
            </a:pPr>
            <a:r>
              <a:rPr lang="en-GB" sz="1600" b="1" dirty="0">
                <a:latin typeface="Gotham Light" pitchFamily="50" charset="0"/>
              </a:rPr>
              <a:t>With both private and open areas, we can help host any size and any style of festive knees-up.</a:t>
            </a:r>
          </a:p>
          <a:p>
            <a:pPr algn="ctr">
              <a:tabLst>
                <a:tab pos="4210050" algn="l"/>
              </a:tabLst>
            </a:pPr>
            <a:endParaRPr lang="en-GB" sz="1600" b="1" dirty="0">
              <a:latin typeface="Gotham Light" pitchFamily="50" charset="0"/>
            </a:endParaRPr>
          </a:p>
          <a:p>
            <a:pPr algn="ctr">
              <a:tabLst>
                <a:tab pos="4210050" algn="l"/>
              </a:tabLst>
            </a:pPr>
            <a:r>
              <a:rPr lang="en-GB" sz="1600" b="1" dirty="0">
                <a:latin typeface="Gotham Light" pitchFamily="50" charset="0"/>
              </a:rPr>
              <a:t>There’s snow party like an </a:t>
            </a:r>
            <a:r>
              <a:rPr lang="en-GB" sz="1600" b="1" dirty="0" err="1">
                <a:latin typeface="Gotham Light" pitchFamily="50" charset="0"/>
              </a:rPr>
              <a:t>Eastcheap</a:t>
            </a:r>
            <a:r>
              <a:rPr lang="en-GB" sz="1600" b="1" dirty="0">
                <a:latin typeface="Gotham Light" pitchFamily="50" charset="0"/>
              </a:rPr>
              <a:t> Records party.</a:t>
            </a:r>
          </a:p>
        </p:txBody>
      </p:sp>
      <p:pic>
        <p:nvPicPr>
          <p:cNvPr id="8" name="Picture 7" descr="A group of people on a stage&#10;&#10;Description automatically generated">
            <a:extLst>
              <a:ext uri="{FF2B5EF4-FFF2-40B4-BE49-F238E27FC236}">
                <a16:creationId xmlns:a16="http://schemas.microsoft.com/office/drawing/2014/main" id="{0E671F4F-89CC-46F8-A31E-7FCB5895F429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" y="0"/>
            <a:ext cx="4439694" cy="4439694"/>
          </a:xfrm>
          <a:prstGeom prst="rect">
            <a:avLst/>
          </a:prstGeom>
        </p:spPr>
      </p:pic>
      <p:pic>
        <p:nvPicPr>
          <p:cNvPr id="5" name="Picture 4" descr="A group of people in a bar&#10;&#10;Description automatically generated">
            <a:extLst>
              <a:ext uri="{FF2B5EF4-FFF2-40B4-BE49-F238E27FC236}">
                <a16:creationId xmlns:a16="http://schemas.microsoft.com/office/drawing/2014/main" id="{E5EA2038-A48E-65BF-536A-D492EF4604F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59845" y="4558549"/>
            <a:ext cx="4446600" cy="4446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415143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 descr="Eastcheap Records">
            <a:extLst>
              <a:ext uri="{FF2B5EF4-FFF2-40B4-BE49-F238E27FC236}">
                <a16:creationId xmlns:a16="http://schemas.microsoft.com/office/drawing/2014/main" id="{9ABAF909-372C-4A09-9F82-80741CDD48A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9526" y="-20470"/>
            <a:ext cx="4469642" cy="29613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Private Area - Eastcheap Records">
            <a:extLst>
              <a:ext uri="{FF2B5EF4-FFF2-40B4-BE49-F238E27FC236}">
                <a16:creationId xmlns:a16="http://schemas.microsoft.com/office/drawing/2014/main" id="{F8128F97-D6E1-4281-A646-D87AFC0855A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539422" y="5924796"/>
            <a:ext cx="4460116" cy="30747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FE40011B-C850-460E-9D47-745C623F61AB}"/>
              </a:ext>
            </a:extLst>
          </p:cNvPr>
          <p:cNvSpPr/>
          <p:nvPr/>
        </p:nvSpPr>
        <p:spPr>
          <a:xfrm>
            <a:off x="4557088" y="-20470"/>
            <a:ext cx="4442449" cy="5867400"/>
          </a:xfrm>
          <a:prstGeom prst="rect">
            <a:avLst/>
          </a:prstGeom>
          <a:solidFill>
            <a:schemeClr val="tx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tabLst>
                <a:tab pos="4210050" algn="l"/>
              </a:tabLst>
            </a:pPr>
            <a:endParaRPr lang="en-GB" sz="1600" b="1" dirty="0">
              <a:solidFill>
                <a:schemeClr val="bg1"/>
              </a:solidFill>
              <a:latin typeface="Bello Pro" panose="02000505020000020003" pitchFamily="50" charset="0"/>
            </a:endParaRPr>
          </a:p>
        </p:txBody>
      </p:sp>
      <p:pic>
        <p:nvPicPr>
          <p:cNvPr id="1026" name="Picture 2" descr="Private Bar - Eastcheap Records">
            <a:extLst>
              <a:ext uri="{FF2B5EF4-FFF2-40B4-BE49-F238E27FC236}">
                <a16:creationId xmlns:a16="http://schemas.microsoft.com/office/drawing/2014/main" id="{066A3B77-5D8D-48D2-BA1B-6E8BA27B1D2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0" y="5924797"/>
            <a:ext cx="4460116" cy="30747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 descr="A picture containing text, indoor, floor&#10;&#10;Description automatically generated">
            <a:extLst>
              <a:ext uri="{FF2B5EF4-FFF2-40B4-BE49-F238E27FC236}">
                <a16:creationId xmlns:a16="http://schemas.microsoft.com/office/drawing/2014/main" id="{72415C10-619F-42A8-B1C8-781B09843B1F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27193" y="3018767"/>
            <a:ext cx="4487309" cy="2828163"/>
          </a:xfrm>
          <a:prstGeom prst="rect">
            <a:avLst/>
          </a:prstGeom>
        </p:spPr>
      </p:pic>
      <p:grpSp>
        <p:nvGrpSpPr>
          <p:cNvPr id="3" name="Group 2">
            <a:extLst>
              <a:ext uri="{FF2B5EF4-FFF2-40B4-BE49-F238E27FC236}">
                <a16:creationId xmlns:a16="http://schemas.microsoft.com/office/drawing/2014/main" id="{885239BE-5BED-4655-953F-626827294F03}"/>
              </a:ext>
            </a:extLst>
          </p:cNvPr>
          <p:cNvGrpSpPr/>
          <p:nvPr/>
        </p:nvGrpSpPr>
        <p:grpSpPr>
          <a:xfrm>
            <a:off x="4520304" y="691265"/>
            <a:ext cx="4516016" cy="4499271"/>
            <a:chOff x="4519403" y="561930"/>
            <a:chExt cx="4516016" cy="4499271"/>
          </a:xfrm>
        </p:grpSpPr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B6E15FDF-EEF4-4292-8D99-83CC2CF0C36B}"/>
                </a:ext>
              </a:extLst>
            </p:cNvPr>
            <p:cNvSpPr txBox="1"/>
            <p:nvPr/>
          </p:nvSpPr>
          <p:spPr>
            <a:xfrm>
              <a:off x="4547353" y="561930"/>
              <a:ext cx="4460117" cy="5847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tabLst>
                  <a:tab pos="4210050" algn="l"/>
                </a:tabLst>
              </a:pPr>
              <a:r>
                <a:rPr lang="en-GB" sz="3200" dirty="0">
                  <a:solidFill>
                    <a:schemeClr val="bg1"/>
                  </a:solidFill>
                  <a:latin typeface="Bello Pro" panose="02000505020000020003" pitchFamily="50" charset="0"/>
                </a:rPr>
                <a:t>Areas</a:t>
              </a: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DFAA71E6-89BF-4E9B-BD6F-858A8E5D6B00}"/>
                </a:ext>
              </a:extLst>
            </p:cNvPr>
            <p:cNvSpPr txBox="1"/>
            <p:nvPr/>
          </p:nvSpPr>
          <p:spPr>
            <a:xfrm>
              <a:off x="4519403" y="1460215"/>
              <a:ext cx="4516016" cy="3600986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>
                <a:tabLst>
                  <a:tab pos="4210050" algn="l"/>
                </a:tabLst>
              </a:pPr>
              <a:r>
                <a:rPr lang="en-GB" sz="1800" b="1" dirty="0">
                  <a:solidFill>
                    <a:schemeClr val="bg1"/>
                  </a:solidFill>
                  <a:latin typeface="Gotham Bold" pitchFamily="50" charset="0"/>
                </a:rPr>
                <a:t>Booth Spaces </a:t>
              </a:r>
            </a:p>
            <a:p>
              <a:pPr algn="ctr">
                <a:tabLst>
                  <a:tab pos="4210050" algn="l"/>
                </a:tabLst>
              </a:pPr>
              <a:r>
                <a:rPr lang="en-GB" sz="1800" b="1" dirty="0">
                  <a:solidFill>
                    <a:schemeClr val="bg1"/>
                  </a:solidFill>
                  <a:latin typeface="Gotham Light" pitchFamily="50" charset="0"/>
                </a:rPr>
                <a:t>10 </a:t>
              </a:r>
              <a:r>
                <a:rPr lang="en-GB" sz="1800" b="1">
                  <a:solidFill>
                    <a:schemeClr val="bg1"/>
                  </a:solidFill>
                  <a:latin typeface="Gotham Light" pitchFamily="50" charset="0"/>
                </a:rPr>
                <a:t>– </a:t>
              </a:r>
              <a:r>
                <a:rPr lang="en-GB" b="1">
                  <a:solidFill>
                    <a:schemeClr val="bg1"/>
                  </a:solidFill>
                  <a:latin typeface="Gotham Light" pitchFamily="50" charset="0"/>
                </a:rPr>
                <a:t>60</a:t>
              </a:r>
              <a:r>
                <a:rPr lang="en-GB" sz="1800" b="1">
                  <a:solidFill>
                    <a:schemeClr val="bg1"/>
                  </a:solidFill>
                  <a:latin typeface="Gotham Light" pitchFamily="50" charset="0"/>
                </a:rPr>
                <a:t> </a:t>
              </a:r>
              <a:r>
                <a:rPr lang="en-GB" sz="1800" b="1" dirty="0">
                  <a:solidFill>
                    <a:schemeClr val="bg1"/>
                  </a:solidFill>
                  <a:latin typeface="Gotham Light" pitchFamily="50" charset="0"/>
                </a:rPr>
                <a:t>people</a:t>
              </a:r>
            </a:p>
            <a:p>
              <a:pPr algn="ctr">
                <a:tabLst>
                  <a:tab pos="4210050" algn="l"/>
                </a:tabLst>
              </a:pPr>
              <a:endParaRPr lang="en-GB" sz="2800" b="1" dirty="0">
                <a:solidFill>
                  <a:schemeClr val="bg1"/>
                </a:solidFill>
                <a:latin typeface="Gotham Light" pitchFamily="50" charset="0"/>
              </a:endParaRPr>
            </a:p>
            <a:p>
              <a:pPr algn="ctr">
                <a:tabLst>
                  <a:tab pos="4210050" algn="l"/>
                </a:tabLst>
              </a:pPr>
              <a:r>
                <a:rPr lang="en-GB" sz="1800" b="1" dirty="0">
                  <a:solidFill>
                    <a:schemeClr val="bg1"/>
                  </a:solidFill>
                  <a:latin typeface="Gotham Bold" pitchFamily="50" charset="0"/>
                </a:rPr>
                <a:t>Green Room</a:t>
              </a:r>
            </a:p>
            <a:p>
              <a:pPr algn="ctr">
                <a:tabLst>
                  <a:tab pos="4210050" algn="l"/>
                </a:tabLst>
              </a:pPr>
              <a:r>
                <a:rPr lang="en-GB" sz="1800" b="1" dirty="0">
                  <a:solidFill>
                    <a:schemeClr val="bg1"/>
                  </a:solidFill>
                  <a:latin typeface="Gotham Light" pitchFamily="50" charset="0"/>
                </a:rPr>
                <a:t>50 people</a:t>
              </a:r>
            </a:p>
            <a:p>
              <a:pPr algn="ctr">
                <a:tabLst>
                  <a:tab pos="4210050" algn="l"/>
                </a:tabLst>
              </a:pPr>
              <a:endParaRPr lang="en-GB" sz="2800" b="1" dirty="0">
                <a:solidFill>
                  <a:schemeClr val="bg1"/>
                </a:solidFill>
                <a:latin typeface="Gotham Light" pitchFamily="50" charset="0"/>
              </a:endParaRPr>
            </a:p>
            <a:p>
              <a:pPr algn="ctr">
                <a:tabLst>
                  <a:tab pos="4210050" algn="l"/>
                </a:tabLst>
              </a:pPr>
              <a:r>
                <a:rPr lang="en-GB" sz="1800" b="1" dirty="0">
                  <a:solidFill>
                    <a:schemeClr val="bg1"/>
                  </a:solidFill>
                  <a:latin typeface="Gotham Bold" pitchFamily="50" charset="0"/>
                </a:rPr>
                <a:t>Back Stage </a:t>
              </a:r>
            </a:p>
            <a:p>
              <a:pPr algn="ctr">
                <a:tabLst>
                  <a:tab pos="4210050" algn="l"/>
                </a:tabLst>
              </a:pPr>
              <a:r>
                <a:rPr lang="en-GB" sz="1800" b="1" dirty="0">
                  <a:solidFill>
                    <a:schemeClr val="bg1"/>
                  </a:solidFill>
                  <a:latin typeface="Gotham Light" pitchFamily="50" charset="0"/>
                </a:rPr>
                <a:t>150 people</a:t>
              </a:r>
            </a:p>
            <a:p>
              <a:pPr algn="ctr">
                <a:tabLst>
                  <a:tab pos="4210050" algn="l"/>
                </a:tabLst>
              </a:pPr>
              <a:endParaRPr lang="en-GB" sz="2800" b="1" dirty="0">
                <a:solidFill>
                  <a:schemeClr val="bg1"/>
                </a:solidFill>
                <a:latin typeface="Gotham Light" pitchFamily="50" charset="0"/>
              </a:endParaRPr>
            </a:p>
            <a:p>
              <a:pPr algn="ctr">
                <a:tabLst>
                  <a:tab pos="4210050" algn="l"/>
                </a:tabLst>
              </a:pPr>
              <a:r>
                <a:rPr lang="en-GB" sz="1800" b="1" dirty="0">
                  <a:solidFill>
                    <a:schemeClr val="bg1"/>
                  </a:solidFill>
                  <a:latin typeface="Gotham Bold" pitchFamily="50" charset="0"/>
                </a:rPr>
                <a:t>Full Venue </a:t>
              </a:r>
            </a:p>
            <a:p>
              <a:pPr algn="ctr">
                <a:tabLst>
                  <a:tab pos="4210050" algn="l"/>
                </a:tabLst>
              </a:pPr>
              <a:r>
                <a:rPr lang="en-GB" sz="1800" b="1" dirty="0">
                  <a:solidFill>
                    <a:schemeClr val="bg1"/>
                  </a:solidFill>
                  <a:latin typeface="Gotham Light" pitchFamily="50" charset="0"/>
                </a:rPr>
                <a:t>450 people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53549412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23" descr="A picture containing person, woman, holding, indoor&#10;&#10;Description automatically generated">
            <a:extLst>
              <a:ext uri="{FF2B5EF4-FFF2-40B4-BE49-F238E27FC236}">
                <a16:creationId xmlns:a16="http://schemas.microsoft.com/office/drawing/2014/main" id="{C5139C0D-A569-45A1-AAFC-2C97CA53E7F7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801"/>
            <a:ext cx="8999538" cy="9009168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3EF4C700-7132-4612-BA1B-A4F616AFD31A}"/>
              </a:ext>
            </a:extLst>
          </p:cNvPr>
          <p:cNvSpPr/>
          <p:nvPr/>
        </p:nvSpPr>
        <p:spPr>
          <a:xfrm>
            <a:off x="5858057" y="247961"/>
            <a:ext cx="2224431" cy="80622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tabLst>
                <a:tab pos="4210050" algn="l"/>
              </a:tabLst>
            </a:pPr>
            <a:r>
              <a:rPr lang="en-GB" sz="3200" dirty="0">
                <a:solidFill>
                  <a:schemeClr val="bg1"/>
                </a:solidFill>
                <a:latin typeface="Bello Pro" panose="02000505020000020003" pitchFamily="50" charset="0"/>
              </a:rPr>
              <a:t>Packages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4D5564FF-D4A5-9BDE-99C7-98A14FA3FA97}"/>
              </a:ext>
            </a:extLst>
          </p:cNvPr>
          <p:cNvGrpSpPr/>
          <p:nvPr/>
        </p:nvGrpSpPr>
        <p:grpSpPr>
          <a:xfrm>
            <a:off x="5239246" y="1047518"/>
            <a:ext cx="3511060" cy="2122662"/>
            <a:chOff x="5229971" y="1129366"/>
            <a:chExt cx="3625086" cy="2076264"/>
          </a:xfrm>
        </p:grpSpPr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3F737048-40C2-4E3F-A8F7-AA723BCF8BA8}"/>
                </a:ext>
              </a:extLst>
            </p:cNvPr>
            <p:cNvSpPr/>
            <p:nvPr/>
          </p:nvSpPr>
          <p:spPr>
            <a:xfrm>
              <a:off x="5229971" y="1129366"/>
              <a:ext cx="3480606" cy="2076264"/>
            </a:xfrm>
            <a:prstGeom prst="rect">
              <a:avLst/>
            </a:prstGeom>
            <a:solidFill>
              <a:schemeClr val="tx1">
                <a:alpha val="80000"/>
              </a:schemeClr>
            </a:soli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tabLst>
                  <a:tab pos="4210050" algn="l"/>
                </a:tabLst>
              </a:pPr>
              <a:endParaRPr lang="en-GB" sz="2200" b="1" dirty="0">
                <a:latin typeface="Bello Pro" panose="02000505020000020003" pitchFamily="50" charset="0"/>
              </a:endParaRPr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F2DE0FB4-797C-4334-92E3-C3A1BDA68D56}"/>
                </a:ext>
              </a:extLst>
            </p:cNvPr>
            <p:cNvSpPr txBox="1"/>
            <p:nvPr/>
          </p:nvSpPr>
          <p:spPr>
            <a:xfrm>
              <a:off x="5625094" y="1308492"/>
              <a:ext cx="2690359" cy="123110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2800" dirty="0">
                  <a:solidFill>
                    <a:schemeClr val="bg1"/>
                  </a:solidFill>
                  <a:latin typeface="Bello Pro" panose="02000505020000020003" pitchFamily="50" charset="0"/>
                </a:rPr>
                <a:t>At The X-Mas Party Hop</a:t>
              </a:r>
            </a:p>
            <a:p>
              <a:pPr algn="ctr"/>
              <a:r>
                <a:rPr lang="en-GB" dirty="0">
                  <a:solidFill>
                    <a:schemeClr val="bg1"/>
                  </a:solidFill>
                  <a:latin typeface="Gotham Bold" pitchFamily="50" charset="0"/>
                </a:rPr>
                <a:t>£115</a:t>
              </a:r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2009DCA5-E402-4224-9BDF-8D63B0940747}"/>
                </a:ext>
              </a:extLst>
            </p:cNvPr>
            <p:cNvSpPr txBox="1"/>
            <p:nvPr/>
          </p:nvSpPr>
          <p:spPr>
            <a:xfrm>
              <a:off x="5269936" y="2534629"/>
              <a:ext cx="3585121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GB" sz="1400" dirty="0">
                  <a:solidFill>
                    <a:schemeClr val="bg1"/>
                  </a:solidFill>
                  <a:latin typeface="Gotham Light" pitchFamily="50" charset="0"/>
                </a:rPr>
                <a:t>12 x Beer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GB" sz="1400" dirty="0">
                  <a:solidFill>
                    <a:schemeClr val="bg1"/>
                  </a:solidFill>
                  <a:latin typeface="Gotham Light" pitchFamily="50" charset="0"/>
                </a:rPr>
                <a:t>6 x Pizza</a:t>
              </a:r>
            </a:p>
          </p:txBody>
        </p:sp>
      </p:grpSp>
      <p:grpSp>
        <p:nvGrpSpPr>
          <p:cNvPr id="5" name="Group 4">
            <a:extLst>
              <a:ext uri="{FF2B5EF4-FFF2-40B4-BE49-F238E27FC236}">
                <a16:creationId xmlns:a16="http://schemas.microsoft.com/office/drawing/2014/main" id="{90501C3E-3133-4365-4759-686F22F1F1D3}"/>
              </a:ext>
            </a:extLst>
          </p:cNvPr>
          <p:cNvGrpSpPr/>
          <p:nvPr/>
        </p:nvGrpSpPr>
        <p:grpSpPr>
          <a:xfrm>
            <a:off x="5241201" y="5847370"/>
            <a:ext cx="3511060" cy="2326712"/>
            <a:chOff x="5241054" y="6139572"/>
            <a:chExt cx="3614003" cy="2283992"/>
          </a:xfrm>
        </p:grpSpPr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7A146AD6-2374-4735-974C-35B9E5C80346}"/>
                </a:ext>
              </a:extLst>
            </p:cNvPr>
            <p:cNvSpPr/>
            <p:nvPr/>
          </p:nvSpPr>
          <p:spPr>
            <a:xfrm>
              <a:off x="5241054" y="6139572"/>
              <a:ext cx="3480606" cy="2283992"/>
            </a:xfrm>
            <a:prstGeom prst="rect">
              <a:avLst/>
            </a:prstGeom>
            <a:solidFill>
              <a:schemeClr val="tx1">
                <a:alpha val="80000"/>
              </a:schemeClr>
            </a:soli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tabLst>
                  <a:tab pos="4210050" algn="l"/>
                </a:tabLst>
              </a:pPr>
              <a:endParaRPr lang="en-GB" sz="2200" b="1" dirty="0">
                <a:latin typeface="Bello Pro" panose="02000505020000020003" pitchFamily="50" charset="0"/>
              </a:endParaRPr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B6150C8D-37A5-46F7-A065-7FBAC5F37E13}"/>
                </a:ext>
              </a:extLst>
            </p:cNvPr>
            <p:cNvSpPr txBox="1"/>
            <p:nvPr/>
          </p:nvSpPr>
          <p:spPr>
            <a:xfrm>
              <a:off x="5636178" y="6318699"/>
              <a:ext cx="2690359" cy="80021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2800" dirty="0">
                  <a:solidFill>
                    <a:schemeClr val="bg1"/>
                  </a:solidFill>
                  <a:latin typeface="Bello Pro" panose="02000505020000020003" pitchFamily="50" charset="0"/>
                </a:rPr>
                <a:t>Let It Snow</a:t>
              </a:r>
            </a:p>
            <a:p>
              <a:pPr algn="ctr"/>
              <a:r>
                <a:rPr lang="en-GB" dirty="0">
                  <a:solidFill>
                    <a:schemeClr val="bg1"/>
                  </a:solidFill>
                  <a:latin typeface="Gotham Bold" pitchFamily="50" charset="0"/>
                </a:rPr>
                <a:t>£300</a:t>
              </a:r>
            </a:p>
          </p:txBody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0EBC9C1E-E694-4E0A-B8C5-B8121CB7B405}"/>
                </a:ext>
              </a:extLst>
            </p:cNvPr>
            <p:cNvSpPr txBox="1"/>
            <p:nvPr/>
          </p:nvSpPr>
          <p:spPr>
            <a:xfrm>
              <a:off x="5252139" y="7298045"/>
              <a:ext cx="3574036" cy="7386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GB" sz="1400" dirty="0">
                  <a:solidFill>
                    <a:schemeClr val="bg1"/>
                  </a:solidFill>
                  <a:latin typeface="Gotham Light" pitchFamily="50" charset="0"/>
                </a:rPr>
                <a:t>4 x Prosecco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GB" sz="1400" dirty="0">
                  <a:solidFill>
                    <a:schemeClr val="bg1"/>
                  </a:solidFill>
                  <a:latin typeface="Gotham Light" pitchFamily="50" charset="0"/>
                </a:rPr>
                <a:t>24 x Beer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GB" sz="1400" dirty="0">
                  <a:solidFill>
                    <a:schemeClr val="bg1"/>
                  </a:solidFill>
                  <a:latin typeface="Gotham Light" pitchFamily="50" charset="0"/>
                </a:rPr>
                <a:t>6 x Pizza</a:t>
              </a:r>
            </a:p>
          </p:txBody>
        </p:sp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BFC25A2F-6765-4B74-9DCE-A958AF636CF5}"/>
                </a:ext>
              </a:extLst>
            </p:cNvPr>
            <p:cNvSpPr txBox="1"/>
            <p:nvPr/>
          </p:nvSpPr>
          <p:spPr>
            <a:xfrm>
              <a:off x="5343998" y="8036709"/>
              <a:ext cx="3511059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100" dirty="0">
                  <a:solidFill>
                    <a:schemeClr val="bg1"/>
                  </a:solidFill>
                  <a:latin typeface="Gotham Light" pitchFamily="50" charset="0"/>
                </a:rPr>
                <a:t>*T&amp;Cs apply</a:t>
              </a:r>
            </a:p>
          </p:txBody>
        </p:sp>
      </p:grpSp>
      <p:grpSp>
        <p:nvGrpSpPr>
          <p:cNvPr id="4" name="Group 3">
            <a:extLst>
              <a:ext uri="{FF2B5EF4-FFF2-40B4-BE49-F238E27FC236}">
                <a16:creationId xmlns:a16="http://schemas.microsoft.com/office/drawing/2014/main" id="{3B61C29F-27D2-3236-F4BE-04D2F5CC08EE}"/>
              </a:ext>
            </a:extLst>
          </p:cNvPr>
          <p:cNvGrpSpPr/>
          <p:nvPr/>
        </p:nvGrpSpPr>
        <p:grpSpPr>
          <a:xfrm>
            <a:off x="5218256" y="3527039"/>
            <a:ext cx="3412000" cy="1945459"/>
            <a:chOff x="5229971" y="3636517"/>
            <a:chExt cx="3511059" cy="1945459"/>
          </a:xfrm>
        </p:grpSpPr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E9C606DD-CCA9-47E3-AC59-D0F63079304E}"/>
                </a:ext>
              </a:extLst>
            </p:cNvPr>
            <p:cNvSpPr/>
            <p:nvPr/>
          </p:nvSpPr>
          <p:spPr>
            <a:xfrm>
              <a:off x="5229971" y="3636517"/>
              <a:ext cx="3480606" cy="1945459"/>
            </a:xfrm>
            <a:prstGeom prst="rect">
              <a:avLst/>
            </a:prstGeom>
            <a:solidFill>
              <a:schemeClr val="tx1">
                <a:alpha val="80000"/>
              </a:schemeClr>
            </a:soli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tabLst>
                  <a:tab pos="4210050" algn="l"/>
                </a:tabLst>
              </a:pPr>
              <a:endParaRPr lang="en-GB" sz="2200" b="1" dirty="0">
                <a:latin typeface="Bello Pro" panose="02000505020000020003" pitchFamily="50" charset="0"/>
              </a:endParaRP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870CE0DE-DDA8-423E-8D78-4A2363D30C0D}"/>
                </a:ext>
              </a:extLst>
            </p:cNvPr>
            <p:cNvSpPr txBox="1"/>
            <p:nvPr/>
          </p:nvSpPr>
          <p:spPr>
            <a:xfrm>
              <a:off x="5625094" y="3815644"/>
              <a:ext cx="2690359" cy="80021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2800" dirty="0" err="1">
                  <a:solidFill>
                    <a:schemeClr val="bg1"/>
                  </a:solidFill>
                  <a:latin typeface="Bello Pro" panose="02000505020000020003" pitchFamily="50" charset="0"/>
                </a:rPr>
                <a:t>Rockin</a:t>
              </a:r>
              <a:r>
                <a:rPr lang="en-GB" sz="2800" dirty="0">
                  <a:solidFill>
                    <a:schemeClr val="bg1"/>
                  </a:solidFill>
                  <a:latin typeface="Bello Pro" panose="02000505020000020003" pitchFamily="50" charset="0"/>
                </a:rPr>
                <a:t>’ Around</a:t>
              </a:r>
            </a:p>
            <a:p>
              <a:pPr algn="ctr"/>
              <a:r>
                <a:rPr lang="en-GB" dirty="0">
                  <a:solidFill>
                    <a:schemeClr val="bg1"/>
                  </a:solidFill>
                  <a:latin typeface="Gotham Bold" pitchFamily="50" charset="0"/>
                </a:rPr>
                <a:t>£180 </a:t>
              </a: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1A5A2EE0-FB0E-4384-9858-CF3E72BC8734}"/>
                </a:ext>
              </a:extLst>
            </p:cNvPr>
            <p:cNvSpPr txBox="1"/>
            <p:nvPr/>
          </p:nvSpPr>
          <p:spPr>
            <a:xfrm>
              <a:off x="5229971" y="4615863"/>
              <a:ext cx="3511059" cy="7386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GB" sz="1400" dirty="0">
                  <a:solidFill>
                    <a:schemeClr val="bg1"/>
                  </a:solidFill>
                  <a:latin typeface="Gotham Light" pitchFamily="50" charset="0"/>
                </a:rPr>
                <a:t>2 x Prosecco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GB" sz="1400" dirty="0">
                  <a:solidFill>
                    <a:schemeClr val="bg1"/>
                  </a:solidFill>
                  <a:latin typeface="Gotham Light" pitchFamily="50" charset="0"/>
                </a:rPr>
                <a:t>12 x Beer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GB" sz="1400" dirty="0">
                  <a:solidFill>
                    <a:schemeClr val="bg1"/>
                  </a:solidFill>
                  <a:latin typeface="Gotham Light" pitchFamily="50" charset="0"/>
                </a:rPr>
                <a:t>6 x Pizza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7566569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group of women dancing in a bar&#10;&#10;Description automatically generated">
            <a:extLst>
              <a:ext uri="{FF2B5EF4-FFF2-40B4-BE49-F238E27FC236}">
                <a16:creationId xmlns:a16="http://schemas.microsoft.com/office/drawing/2014/main" id="{101E8F77-B0C0-7638-2AC5-64D810C2EE6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8999538" cy="8999538"/>
          </a:xfrm>
          <a:prstGeom prst="rect">
            <a:avLst/>
          </a:prstGeom>
        </p:spPr>
      </p:pic>
      <p:grpSp>
        <p:nvGrpSpPr>
          <p:cNvPr id="8" name="Group 7">
            <a:extLst>
              <a:ext uri="{FF2B5EF4-FFF2-40B4-BE49-F238E27FC236}">
                <a16:creationId xmlns:a16="http://schemas.microsoft.com/office/drawing/2014/main" id="{BAF719C5-39DD-17AF-09CC-A901DCA8DD59}"/>
              </a:ext>
            </a:extLst>
          </p:cNvPr>
          <p:cNvGrpSpPr/>
          <p:nvPr/>
        </p:nvGrpSpPr>
        <p:grpSpPr>
          <a:xfrm>
            <a:off x="4742841" y="5832885"/>
            <a:ext cx="4256697" cy="2158180"/>
            <a:chOff x="4840941" y="3631993"/>
            <a:chExt cx="4256697" cy="2158180"/>
          </a:xfrm>
        </p:grpSpPr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7A146AD6-2374-4735-974C-35B9E5C80346}"/>
                </a:ext>
              </a:extLst>
            </p:cNvPr>
            <p:cNvSpPr/>
            <p:nvPr/>
          </p:nvSpPr>
          <p:spPr>
            <a:xfrm>
              <a:off x="4840941" y="3631993"/>
              <a:ext cx="4004906" cy="2158180"/>
            </a:xfrm>
            <a:prstGeom prst="rect">
              <a:avLst/>
            </a:prstGeom>
            <a:solidFill>
              <a:schemeClr val="tx1">
                <a:alpha val="80000"/>
              </a:schemeClr>
            </a:soli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tabLst>
                  <a:tab pos="4210050" algn="l"/>
                </a:tabLst>
              </a:pPr>
              <a:endParaRPr lang="en-GB" sz="2200" b="1" dirty="0">
                <a:latin typeface="Bello Pro" panose="02000505020000020003" pitchFamily="50" charset="0"/>
              </a:endParaRPr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B6150C8D-37A5-46F7-A065-7FBAC5F37E13}"/>
                </a:ext>
              </a:extLst>
            </p:cNvPr>
            <p:cNvSpPr txBox="1"/>
            <p:nvPr/>
          </p:nvSpPr>
          <p:spPr>
            <a:xfrm>
              <a:off x="5224810" y="3814470"/>
              <a:ext cx="3095621" cy="1077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2800" dirty="0">
                  <a:solidFill>
                    <a:schemeClr val="bg1"/>
                  </a:solidFill>
                  <a:latin typeface="Bello Pro" panose="02000505020000020003" pitchFamily="50" charset="0"/>
                </a:rPr>
                <a:t>Bottled Cocktails </a:t>
              </a:r>
            </a:p>
            <a:p>
              <a:pPr algn="ctr"/>
              <a:r>
                <a:rPr lang="en-GB" dirty="0">
                  <a:solidFill>
                    <a:schemeClr val="bg1"/>
                  </a:solidFill>
                  <a:latin typeface="Gotham Bold" pitchFamily="50" charset="0"/>
                </a:rPr>
                <a:t>£65</a:t>
              </a:r>
            </a:p>
            <a:p>
              <a:pPr algn="ctr"/>
              <a:r>
                <a:rPr lang="en-GB" dirty="0">
                  <a:solidFill>
                    <a:schemeClr val="bg1"/>
                  </a:solidFill>
                  <a:latin typeface="Gotham Bold" pitchFamily="50" charset="0"/>
                </a:rPr>
                <a:t>Serves 12 </a:t>
              </a:r>
            </a:p>
          </p:txBody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0EBC9C1E-E694-4E0A-B8C5-B8121CB7B405}"/>
                </a:ext>
              </a:extLst>
            </p:cNvPr>
            <p:cNvSpPr txBox="1"/>
            <p:nvPr/>
          </p:nvSpPr>
          <p:spPr>
            <a:xfrm>
              <a:off x="4985228" y="4889105"/>
              <a:ext cx="4112410" cy="7386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GB" sz="1400" dirty="0" err="1">
                  <a:solidFill>
                    <a:schemeClr val="bg1"/>
                  </a:solidFill>
                  <a:latin typeface="Gotham Light" pitchFamily="50" charset="0"/>
                </a:rPr>
                <a:t>Pornstar</a:t>
              </a:r>
              <a:r>
                <a:rPr lang="en-GB" sz="1400" dirty="0">
                  <a:solidFill>
                    <a:schemeClr val="bg1"/>
                  </a:solidFill>
                  <a:latin typeface="Gotham Light" pitchFamily="50" charset="0"/>
                </a:rPr>
                <a:t> Martini 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GB" sz="1400" dirty="0">
                  <a:solidFill>
                    <a:schemeClr val="bg1"/>
                  </a:solidFill>
                  <a:latin typeface="Gotham Light" pitchFamily="50" charset="0"/>
                </a:rPr>
                <a:t>Mango-</a:t>
              </a:r>
              <a:r>
                <a:rPr lang="en-GB" sz="1400" dirty="0" err="1">
                  <a:solidFill>
                    <a:schemeClr val="bg1"/>
                  </a:solidFill>
                  <a:latin typeface="Gotham Light" pitchFamily="50" charset="0"/>
                </a:rPr>
                <a:t>ho</a:t>
              </a:r>
              <a:r>
                <a:rPr lang="en-GB" sz="1400" dirty="0">
                  <a:solidFill>
                    <a:schemeClr val="bg1"/>
                  </a:solidFill>
                  <a:latin typeface="Gotham Light" pitchFamily="50" charset="0"/>
                </a:rPr>
                <a:t>-</a:t>
              </a:r>
              <a:r>
                <a:rPr lang="en-GB" sz="1400" dirty="0" err="1">
                  <a:solidFill>
                    <a:schemeClr val="bg1"/>
                  </a:solidFill>
                  <a:latin typeface="Gotham Light" pitchFamily="50" charset="0"/>
                </a:rPr>
                <a:t>ho</a:t>
              </a:r>
              <a:r>
                <a:rPr lang="en-GB" sz="1400" dirty="0">
                  <a:solidFill>
                    <a:schemeClr val="bg1"/>
                  </a:solidFill>
                  <a:latin typeface="Gotham Light" pitchFamily="50" charset="0"/>
                </a:rPr>
                <a:t> (&amp; Passionfruit Daiquiri 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GB" sz="1400" dirty="0">
                  <a:solidFill>
                    <a:schemeClr val="bg1"/>
                  </a:solidFill>
                  <a:latin typeface="Gotham Light" pitchFamily="50" charset="0"/>
                </a:rPr>
                <a:t>Records Winter Punch </a:t>
              </a:r>
            </a:p>
          </p:txBody>
        </p:sp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id="{C5D5B5A4-2453-C3C7-3BC9-F529F2FCABC1}"/>
              </a:ext>
            </a:extLst>
          </p:cNvPr>
          <p:cNvGrpSpPr/>
          <p:nvPr/>
        </p:nvGrpSpPr>
        <p:grpSpPr>
          <a:xfrm>
            <a:off x="4742841" y="3277877"/>
            <a:ext cx="4004906" cy="2080000"/>
            <a:chOff x="4840941" y="1129366"/>
            <a:chExt cx="4004906" cy="2080000"/>
          </a:xfrm>
        </p:grpSpPr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3F737048-40C2-4E3F-A8F7-AA723BCF8BA8}"/>
                </a:ext>
              </a:extLst>
            </p:cNvPr>
            <p:cNvSpPr/>
            <p:nvPr/>
          </p:nvSpPr>
          <p:spPr>
            <a:xfrm>
              <a:off x="4840941" y="1129366"/>
              <a:ext cx="4004906" cy="2080000"/>
            </a:xfrm>
            <a:prstGeom prst="rect">
              <a:avLst/>
            </a:prstGeom>
            <a:solidFill>
              <a:schemeClr val="tx1">
                <a:alpha val="80000"/>
              </a:schemeClr>
            </a:soli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tabLst>
                  <a:tab pos="4210050" algn="l"/>
                </a:tabLst>
              </a:pPr>
              <a:endParaRPr lang="en-GB" sz="2200" b="1" dirty="0">
                <a:latin typeface="Bello Pro" panose="02000505020000020003" pitchFamily="50" charset="0"/>
              </a:endParaRPr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2009DCA5-E402-4224-9BDF-8D63B0940747}"/>
                </a:ext>
              </a:extLst>
            </p:cNvPr>
            <p:cNvSpPr txBox="1"/>
            <p:nvPr/>
          </p:nvSpPr>
          <p:spPr>
            <a:xfrm>
              <a:off x="4985228" y="1989620"/>
              <a:ext cx="3860619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285750" indent="-285750">
                <a:buFont typeface="Arial" panose="020B0604020202020204" pitchFamily="34" charset="0"/>
                <a:buChar char="•"/>
                <a:tabLst>
                  <a:tab pos="4210050" algn="l"/>
                </a:tabLst>
              </a:pPr>
              <a:r>
                <a:rPr lang="en-GB" sz="1400" dirty="0">
                  <a:solidFill>
                    <a:schemeClr val="bg1"/>
                  </a:solidFill>
                  <a:latin typeface="Gotham Light" pitchFamily="50" charset="0"/>
                </a:rPr>
                <a:t>Pizza Party: 6 Pizza £55</a:t>
              </a:r>
            </a:p>
            <a:p>
              <a:pPr marL="285750" indent="-285750">
                <a:buFont typeface="Arial" panose="020B0604020202020204" pitchFamily="34" charset="0"/>
                <a:buChar char="•"/>
                <a:tabLst>
                  <a:tab pos="4210050" algn="l"/>
                </a:tabLst>
              </a:pPr>
              <a:r>
                <a:rPr lang="en-GB" sz="1400" dirty="0">
                  <a:solidFill>
                    <a:schemeClr val="bg1"/>
                  </a:solidFill>
                  <a:latin typeface="Gotham Light" pitchFamily="50" charset="0"/>
                </a:rPr>
                <a:t>Prosecco Pack: 2 Prosecco £70</a:t>
              </a:r>
            </a:p>
            <a:p>
              <a:pPr marL="285750" indent="-285750">
                <a:buFont typeface="Arial" panose="020B0604020202020204" pitchFamily="34" charset="0"/>
                <a:buChar char="•"/>
                <a:tabLst>
                  <a:tab pos="4210050" algn="l"/>
                </a:tabLst>
              </a:pPr>
              <a:r>
                <a:rPr lang="en-GB" sz="1400" dirty="0">
                  <a:solidFill>
                    <a:schemeClr val="bg1"/>
                  </a:solidFill>
                  <a:latin typeface="Gotham Light" pitchFamily="50" charset="0"/>
                </a:rPr>
                <a:t>House Wine Bundle: 2 Bottles £40 </a:t>
              </a:r>
            </a:p>
            <a:p>
              <a:pPr marL="285750" indent="-285750">
                <a:buFont typeface="Arial" panose="020B0604020202020204" pitchFamily="34" charset="0"/>
                <a:buChar char="•"/>
                <a:tabLst>
                  <a:tab pos="4210050" algn="l"/>
                </a:tabLst>
              </a:pPr>
              <a:r>
                <a:rPr lang="en-GB" sz="1400" dirty="0">
                  <a:solidFill>
                    <a:schemeClr val="bg1"/>
                  </a:solidFill>
                  <a:latin typeface="Gotham Light" pitchFamily="50" charset="0"/>
                </a:rPr>
                <a:t>Camden Beer Bucket: 12 Bottles £65  </a:t>
              </a:r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3EF4C700-7132-4612-BA1B-A4F616AFD31A}"/>
                </a:ext>
              </a:extLst>
            </p:cNvPr>
            <p:cNvSpPr/>
            <p:nvPr/>
          </p:nvSpPr>
          <p:spPr>
            <a:xfrm>
              <a:off x="5778032" y="1300514"/>
              <a:ext cx="2224431" cy="806221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tabLst>
                  <a:tab pos="4210050" algn="l"/>
                </a:tabLst>
              </a:pPr>
              <a:r>
                <a:rPr lang="en-GB" sz="3200" dirty="0">
                  <a:solidFill>
                    <a:schemeClr val="bg1"/>
                  </a:solidFill>
                  <a:latin typeface="Bello Pro" panose="02000505020000020003" pitchFamily="50" charset="0"/>
                </a:rPr>
                <a:t>Bundles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46301288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2775BB4F-2982-3BDE-491D-B8123C4A0278}"/>
              </a:ext>
            </a:extLst>
          </p:cNvPr>
          <p:cNvSpPr/>
          <p:nvPr/>
        </p:nvSpPr>
        <p:spPr>
          <a:xfrm>
            <a:off x="0" y="0"/>
            <a:ext cx="8999538" cy="8999538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tabLst>
                <a:tab pos="4210050" algn="l"/>
              </a:tabLst>
            </a:pPr>
            <a:endParaRPr lang="en-US" sz="2200" b="1" dirty="0">
              <a:latin typeface="Bello Pro" panose="02000505020000020003" pitchFamily="50" charset="0"/>
            </a:endParaRPr>
          </a:p>
        </p:txBody>
      </p:sp>
      <p:pic>
        <p:nvPicPr>
          <p:cNvPr id="4" name="Picture 3" descr="A picture containing person, people, ceiling, crowd&#10;&#10;Description automatically generated">
            <a:extLst>
              <a:ext uri="{FF2B5EF4-FFF2-40B4-BE49-F238E27FC236}">
                <a16:creationId xmlns:a16="http://schemas.microsoft.com/office/drawing/2014/main" id="{F1C3FF0B-B1DF-4C36-9E1C-84D559844823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alphaModFix amt="7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" y="1"/>
            <a:ext cx="8999539" cy="8999538"/>
          </a:xfrm>
          <a:prstGeom prst="rect">
            <a:avLst/>
          </a:prstGeom>
        </p:spPr>
      </p:pic>
      <p:sp>
        <p:nvSpPr>
          <p:cNvPr id="28" name="Rectangle 27">
            <a:extLst>
              <a:ext uri="{FF2B5EF4-FFF2-40B4-BE49-F238E27FC236}">
                <a16:creationId xmlns:a16="http://schemas.microsoft.com/office/drawing/2014/main" id="{E20E13F8-BE23-4406-AF22-893DEE9F0507}"/>
              </a:ext>
            </a:extLst>
          </p:cNvPr>
          <p:cNvSpPr/>
          <p:nvPr/>
        </p:nvSpPr>
        <p:spPr>
          <a:xfrm>
            <a:off x="6128225" y="5775308"/>
            <a:ext cx="2691925" cy="2885945"/>
          </a:xfrm>
          <a:prstGeom prst="rect">
            <a:avLst/>
          </a:prstGeom>
          <a:solidFill>
            <a:schemeClr val="tx1">
              <a:alpha val="80000"/>
            </a:schemeClr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tabLst>
                <a:tab pos="4210050" algn="l"/>
              </a:tabLst>
            </a:pPr>
            <a:endParaRPr lang="en-GB" sz="2200" b="1" dirty="0">
              <a:latin typeface="Bello Pro" panose="02000505020000020003" pitchFamily="50" charset="0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4321824E-6DEE-4A9A-97CA-8F861DFF51FD}"/>
              </a:ext>
            </a:extLst>
          </p:cNvPr>
          <p:cNvSpPr/>
          <p:nvPr/>
        </p:nvSpPr>
        <p:spPr>
          <a:xfrm>
            <a:off x="1291622" y="4765474"/>
            <a:ext cx="6344855" cy="806282"/>
          </a:xfrm>
          <a:prstGeom prst="rect">
            <a:avLst/>
          </a:prstGeom>
          <a:solidFill>
            <a:schemeClr val="tx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tabLst>
                <a:tab pos="4210050" algn="l"/>
              </a:tabLst>
            </a:pPr>
            <a:r>
              <a:rPr lang="en-GB" sz="3200" dirty="0">
                <a:solidFill>
                  <a:schemeClr val="bg1"/>
                </a:solidFill>
                <a:latin typeface="Bello Pro" panose="02000505020000020003" pitchFamily="50" charset="0"/>
              </a:rPr>
              <a:t>For Private Parties Who Want To Get Extra Merry…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08DBD0B1-9750-4018-A12E-363DD6D7DA24}"/>
              </a:ext>
            </a:extLst>
          </p:cNvPr>
          <p:cNvSpPr txBox="1"/>
          <p:nvPr/>
        </p:nvSpPr>
        <p:spPr>
          <a:xfrm>
            <a:off x="6145601" y="5991958"/>
            <a:ext cx="269192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tabLst>
                <a:tab pos="4210050" algn="l"/>
              </a:tabLst>
            </a:pPr>
            <a:r>
              <a:rPr lang="en-GB" sz="2800" dirty="0">
                <a:solidFill>
                  <a:schemeClr val="bg1"/>
                </a:solidFill>
                <a:latin typeface="Bello Pro" panose="02000505020000020003" pitchFamily="50" charset="0"/>
              </a:rPr>
              <a:t>Something </a:t>
            </a:r>
          </a:p>
          <a:p>
            <a:pPr algn="ctr">
              <a:tabLst>
                <a:tab pos="4210050" algn="l"/>
              </a:tabLst>
            </a:pPr>
            <a:r>
              <a:rPr lang="en-GB" sz="2800" dirty="0">
                <a:solidFill>
                  <a:schemeClr val="bg1"/>
                </a:solidFill>
                <a:latin typeface="Bello Pro" panose="02000505020000020003" pitchFamily="50" charset="0"/>
              </a:rPr>
              <a:t>Else?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5F36731E-F2B3-47B7-ABE7-CAF95F349573}"/>
              </a:ext>
            </a:extLst>
          </p:cNvPr>
          <p:cNvSpPr/>
          <p:nvPr/>
        </p:nvSpPr>
        <p:spPr>
          <a:xfrm>
            <a:off x="3167064" y="5770613"/>
            <a:ext cx="2665412" cy="2885945"/>
          </a:xfrm>
          <a:prstGeom prst="rect">
            <a:avLst/>
          </a:prstGeom>
          <a:solidFill>
            <a:schemeClr val="tx1">
              <a:alpha val="80000"/>
            </a:schemeClr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tabLst>
                <a:tab pos="4210050" algn="l"/>
              </a:tabLst>
            </a:pPr>
            <a:endParaRPr lang="en-GB" sz="2200" b="1" dirty="0">
              <a:latin typeface="Bello Pro" panose="02000505020000020003" pitchFamily="50" charset="0"/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54D0BA96-0E42-49F3-9924-E2163A265883}"/>
              </a:ext>
            </a:extLst>
          </p:cNvPr>
          <p:cNvSpPr/>
          <p:nvPr/>
        </p:nvSpPr>
        <p:spPr>
          <a:xfrm>
            <a:off x="195655" y="5771872"/>
            <a:ext cx="2692081" cy="2885945"/>
          </a:xfrm>
          <a:prstGeom prst="rect">
            <a:avLst/>
          </a:prstGeom>
          <a:solidFill>
            <a:schemeClr val="tx1">
              <a:alpha val="80000"/>
            </a:schemeClr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tabLst>
                <a:tab pos="4210050" algn="l"/>
              </a:tabLst>
            </a:pPr>
            <a:endParaRPr lang="en-GB" sz="2200" b="1" dirty="0">
              <a:latin typeface="Bello Pro" panose="02000505020000020003" pitchFamily="50" charset="0"/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DB3D0F6D-2E64-4BED-A58D-539C498C5E13}"/>
              </a:ext>
            </a:extLst>
          </p:cNvPr>
          <p:cNvSpPr txBox="1"/>
          <p:nvPr/>
        </p:nvSpPr>
        <p:spPr>
          <a:xfrm>
            <a:off x="214305" y="5991957"/>
            <a:ext cx="267343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tabLst>
                <a:tab pos="4210050" algn="l"/>
              </a:tabLst>
            </a:pPr>
            <a:r>
              <a:rPr lang="en-GB" sz="2800" dirty="0">
                <a:solidFill>
                  <a:schemeClr val="bg1"/>
                </a:solidFill>
                <a:latin typeface="Bello Pro" panose="02000505020000020003" pitchFamily="50" charset="0"/>
              </a:rPr>
              <a:t>Live </a:t>
            </a:r>
          </a:p>
          <a:p>
            <a:pPr algn="ctr">
              <a:tabLst>
                <a:tab pos="4210050" algn="l"/>
              </a:tabLst>
            </a:pPr>
            <a:r>
              <a:rPr lang="en-GB" sz="2800" dirty="0">
                <a:solidFill>
                  <a:schemeClr val="bg1"/>
                </a:solidFill>
                <a:latin typeface="Bello Pro" panose="02000505020000020003" pitchFamily="50" charset="0"/>
              </a:rPr>
              <a:t>Music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A79ECB77-5A7F-4EE0-8192-1C1DEA366029}"/>
              </a:ext>
            </a:extLst>
          </p:cNvPr>
          <p:cNvSpPr txBox="1"/>
          <p:nvPr/>
        </p:nvSpPr>
        <p:spPr>
          <a:xfrm>
            <a:off x="417212" y="7037202"/>
            <a:ext cx="2230315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dirty="0">
                <a:solidFill>
                  <a:schemeClr val="bg1"/>
                </a:solidFill>
                <a:latin typeface="Gotham Light" pitchFamily="50" charset="0"/>
              </a:rPr>
              <a:t>Have a chat with our elves to get the right live act or DJ for you, ensuring the dance floor is pumping all night long.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26C4B6F9-EAB7-4118-8E20-A5E3C9F906E8}"/>
              </a:ext>
            </a:extLst>
          </p:cNvPr>
          <p:cNvSpPr txBox="1"/>
          <p:nvPr/>
        </p:nvSpPr>
        <p:spPr>
          <a:xfrm>
            <a:off x="3183485" y="5991957"/>
            <a:ext cx="264899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tabLst>
                <a:tab pos="4210050" algn="l"/>
              </a:tabLst>
            </a:pPr>
            <a:r>
              <a:rPr lang="en-GB" sz="2800" dirty="0">
                <a:solidFill>
                  <a:schemeClr val="bg1"/>
                </a:solidFill>
                <a:latin typeface="Bello Pro" panose="02000505020000020003" pitchFamily="50" charset="0"/>
              </a:rPr>
              <a:t>Presentation / Quiz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E0CF957E-2FBA-446B-9468-62DDF54946D9}"/>
              </a:ext>
            </a:extLst>
          </p:cNvPr>
          <p:cNvSpPr txBox="1"/>
          <p:nvPr/>
        </p:nvSpPr>
        <p:spPr>
          <a:xfrm>
            <a:off x="3342773" y="7144921"/>
            <a:ext cx="2313992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tabLst>
                <a:tab pos="4210050" algn="l"/>
              </a:tabLst>
            </a:pPr>
            <a:r>
              <a:rPr lang="en-GB" sz="1400" dirty="0">
                <a:solidFill>
                  <a:schemeClr val="bg1"/>
                </a:solidFill>
                <a:latin typeface="Gotham Light" pitchFamily="50" charset="0"/>
              </a:rPr>
              <a:t>Take advantage of our audio/visual equipment. Perfect for speeches, award presentations or quizzes.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2C1E61DC-3F2D-4564-AFC4-B199D62E1133}"/>
              </a:ext>
            </a:extLst>
          </p:cNvPr>
          <p:cNvSpPr txBox="1"/>
          <p:nvPr/>
        </p:nvSpPr>
        <p:spPr>
          <a:xfrm>
            <a:off x="6383424" y="7037200"/>
            <a:ext cx="2181526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tabLst>
                <a:tab pos="4210050" algn="l"/>
              </a:tabLst>
            </a:pPr>
            <a:r>
              <a:rPr lang="en-GB" sz="1400" dirty="0">
                <a:solidFill>
                  <a:schemeClr val="bg1"/>
                </a:solidFill>
                <a:latin typeface="Gotham Light" pitchFamily="50" charset="0"/>
              </a:rPr>
              <a:t>From photographers and photobooths to festive decorations,</a:t>
            </a:r>
          </a:p>
          <a:p>
            <a:pPr algn="ctr">
              <a:tabLst>
                <a:tab pos="4210050" algn="l"/>
              </a:tabLst>
            </a:pPr>
            <a:r>
              <a:rPr lang="en-GB" sz="1400" dirty="0">
                <a:solidFill>
                  <a:schemeClr val="bg1"/>
                </a:solidFill>
                <a:latin typeface="Gotham Light" pitchFamily="50" charset="0"/>
              </a:rPr>
              <a:t>if you have any other ideas in mind, we’d be happy chat it through.</a:t>
            </a:r>
          </a:p>
        </p:txBody>
      </p:sp>
    </p:spTree>
    <p:extLst>
      <p:ext uri="{BB962C8B-B14F-4D97-AF65-F5344CB8AC3E}">
        <p14:creationId xmlns:p14="http://schemas.microsoft.com/office/powerpoint/2010/main" val="18523405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indoor, shelf, book, sitting&#10;&#10;Description automatically generated">
            <a:extLst>
              <a:ext uri="{FF2B5EF4-FFF2-40B4-BE49-F238E27FC236}">
                <a16:creationId xmlns:a16="http://schemas.microsoft.com/office/drawing/2014/main" id="{2BC1DDBD-0F06-4805-BAE8-F1842AC2A8CB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8999538" cy="8999538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51CFA343-EE89-4377-B304-6FD1B936B8E2}"/>
              </a:ext>
            </a:extLst>
          </p:cNvPr>
          <p:cNvSpPr/>
          <p:nvPr/>
        </p:nvSpPr>
        <p:spPr>
          <a:xfrm>
            <a:off x="0" y="7179733"/>
            <a:ext cx="8999538" cy="1648178"/>
          </a:xfrm>
          <a:prstGeom prst="rect">
            <a:avLst/>
          </a:prstGeom>
          <a:solidFill>
            <a:schemeClr val="tx1">
              <a:alpha val="85000"/>
            </a:schemeClr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3535" marR="344805" algn="ctr">
              <a:spcAft>
                <a:spcPts val="0"/>
              </a:spcAft>
            </a:pPr>
            <a:r>
              <a:rPr lang="en-GB" sz="1400" b="1" dirty="0">
                <a:solidFill>
                  <a:schemeClr val="bg1"/>
                </a:solidFill>
                <a:latin typeface="Gotham Light" pitchFamily="50" charset="0"/>
              </a:rPr>
              <a:t>For more information or to arrange a visit, </a:t>
            </a:r>
          </a:p>
          <a:p>
            <a:pPr marL="343535" marR="344805" algn="ctr">
              <a:spcAft>
                <a:spcPts val="0"/>
              </a:spcAft>
            </a:pPr>
            <a:r>
              <a:rPr lang="en-GB" sz="1400" b="1" dirty="0">
                <a:solidFill>
                  <a:schemeClr val="bg1"/>
                </a:solidFill>
                <a:latin typeface="Gotham Light" pitchFamily="50" charset="0"/>
              </a:rPr>
              <a:t>call our events team on 0203 006 5911 or </a:t>
            </a:r>
          </a:p>
          <a:p>
            <a:pPr marL="343535" marR="344805" algn="ctr">
              <a:spcAft>
                <a:spcPts val="0"/>
              </a:spcAft>
            </a:pPr>
            <a:r>
              <a:rPr lang="en-GB" sz="1400" b="1" dirty="0">
                <a:solidFill>
                  <a:schemeClr val="bg1"/>
                </a:solidFill>
                <a:latin typeface="Gotham Light" pitchFamily="50" charset="0"/>
              </a:rPr>
              <a:t>send an email to </a:t>
            </a:r>
            <a:r>
              <a:rPr lang="en-GB" sz="1400" b="1" dirty="0">
                <a:solidFill>
                  <a:srgbClr val="FF0000"/>
                </a:solidFill>
                <a:latin typeface="Gotham Light" pitchFamily="50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bookings@recordsbars.com</a:t>
            </a:r>
            <a:r>
              <a:rPr lang="en-GB" sz="1400" b="1" dirty="0">
                <a:solidFill>
                  <a:srgbClr val="FF0000"/>
                </a:solidFill>
                <a:latin typeface="Gotham Light" pitchFamily="50" charset="0"/>
              </a:rPr>
              <a:t> </a:t>
            </a:r>
          </a:p>
          <a:p>
            <a:pPr marL="343535" marR="344805" algn="ctr">
              <a:spcAft>
                <a:spcPts val="0"/>
              </a:spcAft>
            </a:pPr>
            <a:endParaRPr lang="en-GB" sz="1400" b="1" dirty="0">
              <a:solidFill>
                <a:schemeClr val="bg1"/>
              </a:solidFill>
              <a:latin typeface="Gotham Light" pitchFamily="50" charset="0"/>
            </a:endParaRPr>
          </a:p>
          <a:p>
            <a:pPr marL="343535" marR="344805" algn="ctr">
              <a:spcAft>
                <a:spcPts val="0"/>
              </a:spcAft>
            </a:pPr>
            <a:r>
              <a:rPr lang="en-GB" sz="1400" b="1" dirty="0">
                <a:solidFill>
                  <a:schemeClr val="bg1"/>
                </a:solidFill>
                <a:latin typeface="Gotham Light" pitchFamily="50" charset="0"/>
              </a:rPr>
              <a:t>Eastcheap Records, 20 Eastcheap, London EC3M 1EB</a:t>
            </a:r>
            <a:endParaRPr lang="en-US" sz="1400" b="1" dirty="0">
              <a:solidFill>
                <a:schemeClr val="bg1"/>
              </a:solidFill>
              <a:latin typeface="Gotham Light" pitchFamily="50" charset="0"/>
            </a:endParaRPr>
          </a:p>
          <a:p>
            <a:pPr algn="ctr"/>
            <a:endParaRPr lang="en-US" sz="1000" b="1" dirty="0">
              <a:solidFill>
                <a:schemeClr val="bg1"/>
              </a:solidFill>
              <a:latin typeface="Gotham Light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6997345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tx1"/>
        </a:solidFill>
        <a:ln>
          <a:solidFill>
            <a:schemeClr val="tx1"/>
          </a:solidFill>
        </a:ln>
      </a:spPr>
      <a:bodyPr rtlCol="0" anchor="ctr"/>
      <a:lstStyle>
        <a:defPPr algn="ctr">
          <a:tabLst>
            <a:tab pos="4210050" algn="l"/>
          </a:tabLst>
          <a:defRPr sz="2200" b="1" dirty="0">
            <a:latin typeface="Bello Pro" panose="02000505020000020003" pitchFamily="50" charset="0"/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13493</TotalTime>
  <Words>288</Words>
  <Application>Microsoft Macintosh PowerPoint</Application>
  <PresentationFormat>Custom</PresentationFormat>
  <Paragraphs>60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4" baseType="lpstr">
      <vt:lpstr>Arial</vt:lpstr>
      <vt:lpstr>Bello Pro</vt:lpstr>
      <vt:lpstr>Calibri</vt:lpstr>
      <vt:lpstr>Calibri Light</vt:lpstr>
      <vt:lpstr>Gotham Bold</vt:lpstr>
      <vt:lpstr>Gotham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Rosie</dc:creator>
  <cp:lastModifiedBy>Rosie Johnstone</cp:lastModifiedBy>
  <cp:revision>109</cp:revision>
  <dcterms:created xsi:type="dcterms:W3CDTF">2018-07-19T09:46:14Z</dcterms:created>
  <dcterms:modified xsi:type="dcterms:W3CDTF">2024-07-23T09:03:06Z</dcterms:modified>
</cp:coreProperties>
</file>